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2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3ED"/>
    <a:srgbClr val="926948"/>
    <a:srgbClr val="7E615C"/>
    <a:srgbClr val="6A2A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537" y="36"/>
      </p:cViewPr>
      <p:guideLst>
        <p:guide orient="horz" pos="2160"/>
        <p:guide pos="52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B3A1-33D6-4EBE-9E73-AAFA28E63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449C92-C046-4FBF-8E3D-5265D0A7C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EB75A-9A88-4883-A081-6A757C4D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31770-E786-4582-996F-DD644B4AA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6CC50-EE2C-4A71-884C-88A91350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3224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6D9E-2857-4342-B5E2-273493011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BAC27-2A7C-4EBE-891D-11667C196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FA649-273D-40F2-8499-C478510E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D3213-D5A6-46B4-BA9B-B832C6542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5E560-007F-4474-BCDD-4DC5F173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330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14537-EC41-4C16-9F7C-3A418F3A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DDDEE-F194-492A-82C2-9E1C358FF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C3F85-B77F-4A4B-8F6B-4ADBDE13F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C355E-27F4-40E0-B984-1B3781F87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F9C88-6EDA-4EE3-9C5B-E3CC5CB61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75515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C0380-975D-4147-A689-2A05717B4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C68F3-29B1-42EC-9DCF-1BA49C22DB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9FEF6-BE7F-42CC-AA2E-4CAF51324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160EF-55C6-4E41-8D69-AB77DA5D3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7EB88-0F81-4D4C-9BFA-334F6731A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EED7E4-EDC1-488F-AB53-AEAF8E33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726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3BA-6892-492F-A71B-32126C3E9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27587-003C-48B4-8304-B0EEB82D3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BC149B-DBFC-4973-B620-A89D15EB9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EAE69C-E48B-4E41-A58C-CA8712F371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344C4F-701B-4BD0-B19A-D21DC458A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90C547-0D4A-4464-8F49-85708105E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ADE09C-268B-454A-A618-180E9F3DC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B9DE09-A6E3-4791-8C9C-0FC6CB7C8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364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D7022-7952-4CE2-9869-D5ECBF66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1D54B9-61ED-4E19-82E5-FB2DFF97B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DFF5D0-8CF9-4844-AE2B-4D136BFF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32C4A5-6769-4CDA-9FFC-A0F75CD9C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513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668097-4BE8-4738-8B39-045CDE7E2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CEA340-6568-4724-8DEE-40736BB7C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B748C-D1E8-43B6-A10B-2EEF76ED0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93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DA25D-6BF5-4761-B363-F0BC45817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6BC19-379B-49C6-841E-96A7C63D0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1C8DB-FA4F-411D-9A87-6E18EF456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FF578-07EB-403B-BE72-F66E814F0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706C5C-7102-45B2-9E69-188CF4BA8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DC1D49-26B2-44AF-A764-4B9DC498D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273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BA175-85DF-47DB-9190-1F56014D0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E59A01-3D2E-4BC9-9EB7-CBAC2C9B9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DE536-2019-46AF-AF9D-415EB03DA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7EAAA-6247-4486-A2B4-C894237E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FF4BD8-1A55-48FB-9DE6-6D46B6298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5324F-5AA1-4BED-9A3F-BB412340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126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8091A-9A4B-41FC-BA2B-9BBAB2B02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669645-4EC4-415E-A20B-9EBBFA078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3C634-46C1-4E1F-82B5-82DA5153A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59CBE-326A-4467-BB77-79710646A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DB197-1553-4793-99C7-110E1888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81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85B7DE-83DB-4D6D-A389-A32B6BA124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3FFD0-8E40-49BC-BF62-19E498C71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F0065-8F87-40F4-A4C1-09D096788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8513B-A8C3-445F-A258-745C76DD6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D8ADB-9346-42C1-85E7-A3EBC9C78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130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B1ADE1-4F29-47BB-9E72-20374F63E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501CC-95B8-48F4-AA47-F8778238A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A3717-1E31-4F60-ACDC-548A23F753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F6FE2-91DE-49DF-9740-EF8D87C10D2E}" type="datetimeFigureOut">
              <a:rPr lang="he-IL" smtClean="0"/>
              <a:t>ח'/חשון/תשפ"א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427B0-4BF1-4991-90D0-E0B753B00D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62C71-FD1E-44DC-88A8-4BE795584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5CCC4-9E70-4BE4-8EA0-05EAE4ECC7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89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g"/><Relationship Id="rId4" Type="http://schemas.openxmlformats.org/officeDocument/2006/relationships/image" Target="../media/image10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fruit tree&#10;&#10;Description automatically generated">
            <a:extLst>
              <a:ext uri="{FF2B5EF4-FFF2-40B4-BE49-F238E27FC236}">
                <a16:creationId xmlns:a16="http://schemas.microsoft.com/office/drawing/2014/main" id="{9AC43867-9C69-48BB-B5A2-EFBEDDE0CD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00" y="647700"/>
            <a:ext cx="3784600" cy="2311400"/>
          </a:xfrm>
          <a:prstGeom prst="rect">
            <a:avLst/>
          </a:prstGeom>
        </p:spPr>
      </p:pic>
      <p:pic>
        <p:nvPicPr>
          <p:cNvPr id="19" name="Picture 18" descr="A close up of a fruit hanging from a tree&#10;&#10;Description automatically generated">
            <a:extLst>
              <a:ext uri="{FF2B5EF4-FFF2-40B4-BE49-F238E27FC236}">
                <a16:creationId xmlns:a16="http://schemas.microsoft.com/office/drawing/2014/main" id="{2578C020-2715-48D2-8B24-78CC4D98C9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00" y="3035300"/>
            <a:ext cx="3784600" cy="3124200"/>
          </a:xfrm>
          <a:prstGeom prst="rect">
            <a:avLst/>
          </a:prstGeom>
        </p:spPr>
      </p:pic>
      <p:pic>
        <p:nvPicPr>
          <p:cNvPr id="11" name="Picture 10" descr="A row of fruit on a tree&#10;&#10;Description automatically generated">
            <a:extLst>
              <a:ext uri="{FF2B5EF4-FFF2-40B4-BE49-F238E27FC236}">
                <a16:creationId xmlns:a16="http://schemas.microsoft.com/office/drawing/2014/main" id="{71A6EC89-A53D-418D-B8B4-36F0AE5E5F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647700"/>
            <a:ext cx="2489200" cy="1625600"/>
          </a:xfrm>
          <a:prstGeom prst="rect">
            <a:avLst/>
          </a:prstGeom>
        </p:spPr>
      </p:pic>
      <p:pic>
        <p:nvPicPr>
          <p:cNvPr id="17" name="Picture 16" descr="A bird perched on a tree branch&#10;&#10;Description automatically generated">
            <a:extLst>
              <a:ext uri="{FF2B5EF4-FFF2-40B4-BE49-F238E27FC236}">
                <a16:creationId xmlns:a16="http://schemas.microsoft.com/office/drawing/2014/main" id="{7E937274-F6F1-44BB-B30B-727A9D7804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2362200"/>
            <a:ext cx="2489200" cy="2082800"/>
          </a:xfrm>
          <a:prstGeom prst="rect">
            <a:avLst/>
          </a:prstGeom>
        </p:spPr>
      </p:pic>
      <p:pic>
        <p:nvPicPr>
          <p:cNvPr id="15" name="Picture 14" descr="A small bird on a branch&#10;&#10;Description automatically generated">
            <a:extLst>
              <a:ext uri="{FF2B5EF4-FFF2-40B4-BE49-F238E27FC236}">
                <a16:creationId xmlns:a16="http://schemas.microsoft.com/office/drawing/2014/main" id="{8E419C67-E4BD-440E-B388-775918A989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4533900"/>
            <a:ext cx="2489200" cy="1625600"/>
          </a:xfrm>
          <a:prstGeom prst="rect">
            <a:avLst/>
          </a:prstGeom>
        </p:spPr>
      </p:pic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7CD20891-A2F0-40E5-9981-7D4258769F3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200" y="647700"/>
            <a:ext cx="2425700" cy="2476500"/>
          </a:xfrm>
          <a:prstGeom prst="rect">
            <a:avLst/>
          </a:prstGeom>
        </p:spPr>
      </p:pic>
      <p:pic>
        <p:nvPicPr>
          <p:cNvPr id="9" name="Picture 8" descr="A close up of a fruit&#10;&#10;Description automatically generated">
            <a:extLst>
              <a:ext uri="{FF2B5EF4-FFF2-40B4-BE49-F238E27FC236}">
                <a16:creationId xmlns:a16="http://schemas.microsoft.com/office/drawing/2014/main" id="{179B096E-BB8C-48F6-A408-37960A88D7B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3100" y="647700"/>
            <a:ext cx="1955800" cy="2476500"/>
          </a:xfrm>
          <a:prstGeom prst="rect">
            <a:avLst/>
          </a:prstGeom>
        </p:spPr>
      </p:pic>
      <p:pic>
        <p:nvPicPr>
          <p:cNvPr id="13" name="Picture 12" descr="A close up of a flower&#10;&#10;Description automatically generated">
            <a:extLst>
              <a:ext uri="{FF2B5EF4-FFF2-40B4-BE49-F238E27FC236}">
                <a16:creationId xmlns:a16="http://schemas.microsoft.com/office/drawing/2014/main" id="{F7FC94E1-306A-4A6C-AC9C-B172F5B80A7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200" y="3213100"/>
            <a:ext cx="4457700" cy="29464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4A23AC5-ED8F-4979-9740-BCB6C4EE2426}"/>
              </a:ext>
            </a:extLst>
          </p:cNvPr>
          <p:cNvGrpSpPr/>
          <p:nvPr/>
        </p:nvGrpSpPr>
        <p:grpSpPr>
          <a:xfrm>
            <a:off x="6441794" y="2505661"/>
            <a:ext cx="3674467" cy="1323439"/>
            <a:chOff x="5266934" y="-1502229"/>
            <a:chExt cx="3674467" cy="132343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58B196D-AD4C-4D42-8CCD-78117738A5E5}"/>
                </a:ext>
              </a:extLst>
            </p:cNvPr>
            <p:cNvSpPr/>
            <p:nvPr/>
          </p:nvSpPr>
          <p:spPr>
            <a:xfrm>
              <a:off x="5266934" y="-1420587"/>
              <a:ext cx="3674467" cy="11368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FD422A2-36AB-4000-85B2-9AA0C72E5421}"/>
                </a:ext>
              </a:extLst>
            </p:cNvPr>
            <p:cNvSpPr txBox="1"/>
            <p:nvPr/>
          </p:nvSpPr>
          <p:spPr>
            <a:xfrm>
              <a:off x="5266934" y="-1502229"/>
              <a:ext cx="3674467" cy="1323439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4000" b="1" dirty="0">
                  <a:solidFill>
                    <a:srgbClr val="C00000"/>
                  </a:solidFill>
                  <a:cs typeface="iGoni" pitchFamily="2" charset="-79"/>
                </a:rPr>
                <a:t>ירושליים וסביבתה</a:t>
              </a:r>
            </a:p>
            <a:p>
              <a:pPr algn="r"/>
              <a:r>
                <a:rPr lang="he-IL" sz="4000" dirty="0">
                  <a:solidFill>
                    <a:srgbClr val="C00000"/>
                  </a:solidFill>
                  <a:cs typeface="iGoni" pitchFamily="2" charset="-79"/>
                </a:rPr>
                <a:t>אוקטובר 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488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85D25EFF-71E8-45AD-A9F7-C811C61FDF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5" y="0"/>
            <a:ext cx="12190475" cy="6858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81C64C-24E2-4C64-9D10-D97554A94079}"/>
              </a:ext>
            </a:extLst>
          </p:cNvPr>
          <p:cNvGrpSpPr/>
          <p:nvPr/>
        </p:nvGrpSpPr>
        <p:grpSpPr>
          <a:xfrm>
            <a:off x="9802939" y="231664"/>
            <a:ext cx="2055734" cy="584775"/>
            <a:chOff x="8764172" y="-984738"/>
            <a:chExt cx="2055734" cy="58477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18E90C-0BE0-4638-8118-4DB178F3820E}"/>
                </a:ext>
              </a:extLst>
            </p:cNvPr>
            <p:cNvSpPr/>
            <p:nvPr/>
          </p:nvSpPr>
          <p:spPr>
            <a:xfrm>
              <a:off x="8764172" y="-984738"/>
              <a:ext cx="2011680" cy="5345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C38592B-C1E8-4DC5-85AF-FDD0FA127EBA}"/>
                </a:ext>
              </a:extLst>
            </p:cNvPr>
            <p:cNvSpPr txBox="1"/>
            <p:nvPr/>
          </p:nvSpPr>
          <p:spPr>
            <a:xfrm>
              <a:off x="8778962" y="-984738"/>
              <a:ext cx="2040944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3200" b="1" dirty="0">
                  <a:solidFill>
                    <a:srgbClr val="FF0000"/>
                  </a:solidFill>
                  <a:cs typeface="iGoni" pitchFamily="2" charset="-79"/>
                </a:rPr>
                <a:t>הר הטייסים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1721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ree&#10;&#10;Description automatically generated">
            <a:extLst>
              <a:ext uri="{FF2B5EF4-FFF2-40B4-BE49-F238E27FC236}">
                <a16:creationId xmlns:a16="http://schemas.microsoft.com/office/drawing/2014/main" id="{93BFBDFD-4CF8-45B1-917A-458310E12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4539" y="263316"/>
            <a:ext cx="9441652" cy="629222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5F49641-BA1A-4A95-82E3-6D2ED2B0D9B4}"/>
              </a:ext>
            </a:extLst>
          </p:cNvPr>
          <p:cNvGrpSpPr/>
          <p:nvPr/>
        </p:nvGrpSpPr>
        <p:grpSpPr>
          <a:xfrm>
            <a:off x="9523827" y="436099"/>
            <a:ext cx="1141334" cy="506436"/>
            <a:chOff x="5838092" y="-1716258"/>
            <a:chExt cx="1141334" cy="5064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AC6001A-B3E3-485B-9004-670B0758AA33}"/>
                </a:ext>
              </a:extLst>
            </p:cNvPr>
            <p:cNvSpPr/>
            <p:nvPr/>
          </p:nvSpPr>
          <p:spPr>
            <a:xfrm>
              <a:off x="5838092" y="-1716258"/>
              <a:ext cx="1111348" cy="50643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AC9D336-145D-4399-AFE4-2BD80D7817CA}"/>
                </a:ext>
              </a:extLst>
            </p:cNvPr>
            <p:cNvSpPr txBox="1"/>
            <p:nvPr/>
          </p:nvSpPr>
          <p:spPr>
            <a:xfrm>
              <a:off x="5863415" y="-1688123"/>
              <a:ext cx="1116011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קטלבים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075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green plant&#10;&#10;Description automatically generated">
            <a:extLst>
              <a:ext uri="{FF2B5EF4-FFF2-40B4-BE49-F238E27FC236}">
                <a16:creationId xmlns:a16="http://schemas.microsoft.com/office/drawing/2014/main" id="{F434BC50-29A2-4673-ABF6-3F04210CB6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3" name="Picture 2" descr="A close up of a fruit hanging from a tree&#10;&#10;Description automatically generated">
            <a:extLst>
              <a:ext uri="{FF2B5EF4-FFF2-40B4-BE49-F238E27FC236}">
                <a16:creationId xmlns:a16="http://schemas.microsoft.com/office/drawing/2014/main" id="{0F105FAF-E65B-4BC7-A264-4095746476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Picture 6" descr="A close up of a rock&#10;&#10;Description automatically generated">
            <a:extLst>
              <a:ext uri="{FF2B5EF4-FFF2-40B4-BE49-F238E27FC236}">
                <a16:creationId xmlns:a16="http://schemas.microsoft.com/office/drawing/2014/main" id="{55FD4CAD-F715-4031-9A91-F63CA10684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80E2725-4526-4DC6-9566-0E987203B3E8}"/>
              </a:ext>
            </a:extLst>
          </p:cNvPr>
          <p:cNvGrpSpPr/>
          <p:nvPr/>
        </p:nvGrpSpPr>
        <p:grpSpPr>
          <a:xfrm>
            <a:off x="140677" y="196948"/>
            <a:ext cx="3545058" cy="1091286"/>
            <a:chOff x="4994031" y="-1645920"/>
            <a:chExt cx="3545058" cy="10912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A3CA9C1-8B6D-410C-9F92-7245F2E08300}"/>
                </a:ext>
              </a:extLst>
            </p:cNvPr>
            <p:cNvSpPr/>
            <p:nvPr/>
          </p:nvSpPr>
          <p:spPr>
            <a:xfrm>
              <a:off x="4994031" y="-1645920"/>
              <a:ext cx="3545058" cy="108321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D0CA24-1438-42DD-AD9F-749758B7CA37}"/>
                </a:ext>
              </a:extLst>
            </p:cNvPr>
            <p:cNvSpPr txBox="1"/>
            <p:nvPr/>
          </p:nvSpPr>
          <p:spPr>
            <a:xfrm>
              <a:off x="4994031" y="-1631852"/>
              <a:ext cx="3502882" cy="1077218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3200" b="1" dirty="0">
                  <a:solidFill>
                    <a:srgbClr val="C00000"/>
                  </a:solidFill>
                  <a:cs typeface="iGoni" pitchFamily="2" charset="-79"/>
                </a:rPr>
                <a:t>אלון מצוי</a:t>
              </a:r>
            </a:p>
            <a:p>
              <a:pPr algn="r"/>
              <a:r>
                <a:rPr lang="he-IL" sz="3200" dirty="0">
                  <a:solidFill>
                    <a:srgbClr val="C00000"/>
                  </a:solidFill>
                  <a:cs typeface="iGoni" pitchFamily="2" charset="-79"/>
                </a:rPr>
                <a:t>בלוטים ועפצי כנימות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349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nana tree&#10;&#10;Description automatically generated">
            <a:extLst>
              <a:ext uri="{FF2B5EF4-FFF2-40B4-BE49-F238E27FC236}">
                <a16:creationId xmlns:a16="http://schemas.microsoft.com/office/drawing/2014/main" id="{F7710A5C-B191-4CB3-82E7-86E8FB9FFB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5816174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24F15E-415C-4E6F-A177-E43C9588D761}"/>
              </a:ext>
            </a:extLst>
          </p:cNvPr>
          <p:cNvSpPr/>
          <p:nvPr/>
        </p:nvSpPr>
        <p:spPr>
          <a:xfrm>
            <a:off x="0" y="0"/>
            <a:ext cx="5829300" cy="6858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D79B39-C315-4102-A2E0-E5C00A56CC53}"/>
              </a:ext>
            </a:extLst>
          </p:cNvPr>
          <p:cNvSpPr/>
          <p:nvPr/>
        </p:nvSpPr>
        <p:spPr>
          <a:xfrm>
            <a:off x="5696348" y="0"/>
            <a:ext cx="3938954" cy="4196862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7DA68-E8E0-47E9-ADBB-ABABBA4E8C59}"/>
              </a:ext>
            </a:extLst>
          </p:cNvPr>
          <p:cNvGrpSpPr/>
          <p:nvPr/>
        </p:nvGrpSpPr>
        <p:grpSpPr>
          <a:xfrm>
            <a:off x="9635302" y="-1"/>
            <a:ext cx="2556698" cy="6858000"/>
            <a:chOff x="9635302" y="-1"/>
            <a:chExt cx="2556698" cy="6858000"/>
          </a:xfrm>
        </p:grpSpPr>
        <p:pic>
          <p:nvPicPr>
            <p:cNvPr id="5" name="Picture 4" descr="A close up of a flower&#10;&#10;Description automatically generated">
              <a:extLst>
                <a:ext uri="{FF2B5EF4-FFF2-40B4-BE49-F238E27FC236}">
                  <a16:creationId xmlns:a16="http://schemas.microsoft.com/office/drawing/2014/main" id="{D418143F-9075-4148-BECF-AA7A6FE915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35302" y="-1"/>
              <a:ext cx="2556698" cy="685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BEB6A4A-51C7-4C33-9E76-BF04C7F8A9C3}"/>
                </a:ext>
              </a:extLst>
            </p:cNvPr>
            <p:cNvSpPr/>
            <p:nvPr/>
          </p:nvSpPr>
          <p:spPr>
            <a:xfrm>
              <a:off x="9698982" y="-1"/>
              <a:ext cx="2493018" cy="6858000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7A8D51-528F-47F1-A11E-D95F165999EB}"/>
              </a:ext>
            </a:extLst>
          </p:cNvPr>
          <p:cNvGrpSpPr/>
          <p:nvPr/>
        </p:nvGrpSpPr>
        <p:grpSpPr>
          <a:xfrm>
            <a:off x="3869682" y="2830967"/>
            <a:ext cx="5829300" cy="4027033"/>
            <a:chOff x="3869682" y="2830967"/>
            <a:chExt cx="5829300" cy="4027033"/>
          </a:xfrm>
        </p:grpSpPr>
        <p:pic>
          <p:nvPicPr>
            <p:cNvPr id="7" name="Picture 6" descr="An apple hanging from a branch&#10;&#10;Description automatically generated">
              <a:extLst>
                <a:ext uri="{FF2B5EF4-FFF2-40B4-BE49-F238E27FC236}">
                  <a16:creationId xmlns:a16="http://schemas.microsoft.com/office/drawing/2014/main" id="{9A61A68A-7FBD-4212-BC97-48EC1910D1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69683" y="2830968"/>
              <a:ext cx="5816174" cy="402703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5C1039C-5396-4A4B-8FE8-39784D4020C1}"/>
                </a:ext>
              </a:extLst>
            </p:cNvPr>
            <p:cNvSpPr/>
            <p:nvPr/>
          </p:nvSpPr>
          <p:spPr>
            <a:xfrm>
              <a:off x="3869682" y="2830967"/>
              <a:ext cx="5829300" cy="4027033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pic>
        <p:nvPicPr>
          <p:cNvPr id="9" name="Picture 8" descr="A close up of a fruit&#10;&#10;Description automatically generated">
            <a:extLst>
              <a:ext uri="{FF2B5EF4-FFF2-40B4-BE49-F238E27FC236}">
                <a16:creationId xmlns:a16="http://schemas.microsoft.com/office/drawing/2014/main" id="{2FCC6323-CDF3-49E9-B877-36A3F61343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1332" y="-2"/>
            <a:ext cx="3934523" cy="40487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E6F5DFC-9980-45CF-AE77-68DBAEBD374B}"/>
              </a:ext>
            </a:extLst>
          </p:cNvPr>
          <p:cNvSpPr/>
          <p:nvPr/>
        </p:nvSpPr>
        <p:spPr>
          <a:xfrm>
            <a:off x="5696347" y="0"/>
            <a:ext cx="4002634" cy="4033157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2862732-FB0B-4B72-A646-67C670B2CA24}"/>
              </a:ext>
            </a:extLst>
          </p:cNvPr>
          <p:cNvGrpSpPr/>
          <p:nvPr/>
        </p:nvGrpSpPr>
        <p:grpSpPr>
          <a:xfrm>
            <a:off x="107526" y="112542"/>
            <a:ext cx="3082676" cy="984739"/>
            <a:chOff x="2138289" y="-1237957"/>
            <a:chExt cx="3082676" cy="98473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4A6FB61-8E75-4651-B162-FC557DB68873}"/>
                </a:ext>
              </a:extLst>
            </p:cNvPr>
            <p:cNvSpPr/>
            <p:nvPr/>
          </p:nvSpPr>
          <p:spPr>
            <a:xfrm>
              <a:off x="2138289" y="-1237957"/>
              <a:ext cx="3066757" cy="98473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C789892-24F0-45F0-83ED-D3378C2AC896}"/>
                </a:ext>
              </a:extLst>
            </p:cNvPr>
            <p:cNvSpPr txBox="1"/>
            <p:nvPr/>
          </p:nvSpPr>
          <p:spPr>
            <a:xfrm>
              <a:off x="2150893" y="-1223889"/>
              <a:ext cx="3070072" cy="95410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b="1" dirty="0">
                  <a:solidFill>
                    <a:srgbClr val="C00000"/>
                  </a:solidFill>
                  <a:cs typeface="iGoni" pitchFamily="2" charset="-79"/>
                </a:rPr>
                <a:t>קיסוסית</a:t>
              </a:r>
            </a:p>
            <a:p>
              <a:pPr algn="r"/>
              <a:r>
                <a:rPr lang="he-IL" sz="2800" dirty="0">
                  <a:solidFill>
                    <a:srgbClr val="C00000"/>
                  </a:solidFill>
                  <a:cs typeface="iGoni" pitchFamily="2" charset="-79"/>
                </a:rPr>
                <a:t>פריחה זכרית ופרות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550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E933F9-6921-42DC-8F31-C1F7815B91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931877" cy="32355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163048-FDF5-4335-9A6B-7A30513FEC10}"/>
              </a:ext>
            </a:extLst>
          </p:cNvPr>
          <p:cNvSpPr txBox="1"/>
          <p:nvPr/>
        </p:nvSpPr>
        <p:spPr>
          <a:xfrm>
            <a:off x="0" y="3020125"/>
            <a:ext cx="1112805" cy="21544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800" dirty="0"/>
              <a:t>israplant.com, Fotolia</a:t>
            </a:r>
            <a:endParaRPr lang="he-IL" sz="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5A8B4C-542B-4940-BE9D-391165371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4200"/>
            <a:ext cx="4384041" cy="3283799"/>
          </a:xfrm>
          <a:prstGeom prst="rect">
            <a:avLst/>
          </a:prstGeom>
        </p:spPr>
      </p:pic>
      <p:pic>
        <p:nvPicPr>
          <p:cNvPr id="6" name="Picture 5" descr="A close up of a plant&#10;&#10;Description automatically generated">
            <a:extLst>
              <a:ext uri="{FF2B5EF4-FFF2-40B4-BE49-F238E27FC236}">
                <a16:creationId xmlns:a16="http://schemas.microsoft.com/office/drawing/2014/main" id="{5AD13E87-31AF-46E8-962F-CFBFF422B0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3832" y="3574199"/>
            <a:ext cx="2908168" cy="3283800"/>
          </a:xfrm>
          <a:prstGeom prst="rect">
            <a:avLst/>
          </a:prstGeom>
        </p:spPr>
      </p:pic>
      <p:pic>
        <p:nvPicPr>
          <p:cNvPr id="8" name="Picture 7" descr="A small bird perched on a tree branch&#10;&#10;Description automatically generated">
            <a:extLst>
              <a:ext uri="{FF2B5EF4-FFF2-40B4-BE49-F238E27FC236}">
                <a16:creationId xmlns:a16="http://schemas.microsoft.com/office/drawing/2014/main" id="{E33EB3EE-D29D-46FD-A206-C1CE3A01E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6514" y="-33324"/>
            <a:ext cx="5955486" cy="3283800"/>
          </a:xfrm>
          <a:prstGeom prst="rect">
            <a:avLst/>
          </a:prstGeom>
        </p:spPr>
      </p:pic>
      <p:pic>
        <p:nvPicPr>
          <p:cNvPr id="10" name="Picture 9" descr="A close up of a flower&#10;&#10;Description automatically generated">
            <a:extLst>
              <a:ext uri="{FF2B5EF4-FFF2-40B4-BE49-F238E27FC236}">
                <a16:creationId xmlns:a16="http://schemas.microsoft.com/office/drawing/2014/main" id="{0CE8A6AE-2241-4EEC-9B7C-D378AC2FD59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4366" y="3574201"/>
            <a:ext cx="4459141" cy="3283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38C259-0FA4-42D5-A95D-3A44967D7A36}"/>
              </a:ext>
            </a:extLst>
          </p:cNvPr>
          <p:cNvSpPr txBox="1"/>
          <p:nvPr/>
        </p:nvSpPr>
        <p:spPr>
          <a:xfrm>
            <a:off x="100434" y="6519446"/>
            <a:ext cx="1144472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GB" sz="800" dirty="0">
                <a:solidFill>
                  <a:srgbClr val="FFFF00"/>
                </a:solidFill>
              </a:rPr>
              <a:t>he.viktionary.org</a:t>
            </a:r>
            <a:endParaRPr lang="he-IL" sz="800" dirty="0">
              <a:solidFill>
                <a:srgbClr val="FFFF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850DCA-7D4F-4436-B04B-624FAD4FF665}"/>
              </a:ext>
            </a:extLst>
          </p:cNvPr>
          <p:cNvGrpSpPr/>
          <p:nvPr/>
        </p:nvGrpSpPr>
        <p:grpSpPr>
          <a:xfrm>
            <a:off x="6275705" y="2173741"/>
            <a:ext cx="2093843" cy="982242"/>
            <a:chOff x="3070851" y="-1589649"/>
            <a:chExt cx="2093843" cy="98224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798846-FBE3-4857-9FA9-33B45BB06321}"/>
                </a:ext>
              </a:extLst>
            </p:cNvPr>
            <p:cNvSpPr/>
            <p:nvPr/>
          </p:nvSpPr>
          <p:spPr>
            <a:xfrm>
              <a:off x="3080825" y="-1589649"/>
              <a:ext cx="2053883" cy="97067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ABB239-9AC6-4B05-BD4F-5466C5621A71}"/>
                </a:ext>
              </a:extLst>
            </p:cNvPr>
            <p:cNvSpPr txBox="1"/>
            <p:nvPr/>
          </p:nvSpPr>
          <p:spPr>
            <a:xfrm>
              <a:off x="3070851" y="-1561514"/>
              <a:ext cx="2093843" cy="95410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b="1" dirty="0">
                  <a:solidFill>
                    <a:srgbClr val="C00000"/>
                  </a:solidFill>
                  <a:cs typeface="iGoni" pitchFamily="2" charset="-79"/>
                </a:rPr>
                <a:t>חרוב</a:t>
              </a:r>
            </a:p>
            <a:p>
              <a:pPr algn="r"/>
              <a:r>
                <a:rPr lang="he-IL" sz="2800" dirty="0">
                  <a:solidFill>
                    <a:srgbClr val="C00000"/>
                  </a:solidFill>
                  <a:cs typeface="iGoni" pitchFamily="2" charset="-79"/>
                </a:rPr>
                <a:t>פריחה זכרית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5616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lose up of a flower&#10;&#10;Description automatically generated">
            <a:extLst>
              <a:ext uri="{FF2B5EF4-FFF2-40B4-BE49-F238E27FC236}">
                <a16:creationId xmlns:a16="http://schemas.microsoft.com/office/drawing/2014/main" id="{485ABA26-75B5-4AEE-9194-0EB7F2440F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9" name="Picture 8" descr="A close up of a flower&#10;&#10;Description automatically generated">
            <a:extLst>
              <a:ext uri="{FF2B5EF4-FFF2-40B4-BE49-F238E27FC236}">
                <a16:creationId xmlns:a16="http://schemas.microsoft.com/office/drawing/2014/main" id="{017AF375-8AA8-4925-A0A1-32A62AB78B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4094479" y="10"/>
            <a:ext cx="4014047" cy="3383270"/>
          </a:xfrm>
          <a:prstGeom prst="rect">
            <a:avLst/>
          </a:prstGeom>
        </p:spPr>
      </p:pic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CAC1724F-BFE2-4E92-84D7-FFE9BF8D62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3" name="Picture 2" descr="A close up of a plant&#10;&#10;Description automatically generated">
            <a:extLst>
              <a:ext uri="{FF2B5EF4-FFF2-40B4-BE49-F238E27FC236}">
                <a16:creationId xmlns:a16="http://schemas.microsoft.com/office/drawing/2014/main" id="{C7C57584-C850-4EEB-AD2B-2B2C5B17747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B2934BCB-CF22-4BA3-ABE6-48B85AF4854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13" name="Picture 12" descr="A close up of a flower&#10;&#10;Description automatically generated">
            <a:extLst>
              <a:ext uri="{FF2B5EF4-FFF2-40B4-BE49-F238E27FC236}">
                <a16:creationId xmlns:a16="http://schemas.microsoft.com/office/drawing/2014/main" id="{4515E3CC-9CA5-40D6-9B73-B967E9ACBD0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86DEE8-B031-43BF-AD24-C7AA9F434C30}"/>
              </a:ext>
            </a:extLst>
          </p:cNvPr>
          <p:cNvGrpSpPr/>
          <p:nvPr/>
        </p:nvGrpSpPr>
        <p:grpSpPr>
          <a:xfrm>
            <a:off x="10190479" y="56269"/>
            <a:ext cx="1955409" cy="565423"/>
            <a:chOff x="5753686" y="-1055077"/>
            <a:chExt cx="1955409" cy="56542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347FF4A-B704-49BC-BB43-A500748FA37C}"/>
                </a:ext>
              </a:extLst>
            </p:cNvPr>
            <p:cNvSpPr/>
            <p:nvPr/>
          </p:nvSpPr>
          <p:spPr>
            <a:xfrm>
              <a:off x="5753686" y="-1055077"/>
              <a:ext cx="1955409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D56C5A-CF47-420A-9600-20E5FBD3FB42}"/>
                </a:ext>
              </a:extLst>
            </p:cNvPr>
            <p:cNvSpPr txBox="1"/>
            <p:nvPr/>
          </p:nvSpPr>
          <p:spPr>
            <a:xfrm>
              <a:off x="5763336" y="-1012874"/>
              <a:ext cx="1933543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C00000"/>
                  </a:solidFill>
                  <a:cs typeface="iGoni" pitchFamily="2" charset="-79"/>
                </a:rPr>
                <a:t>חורשף מצויץ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519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food&#10;&#10;Description automatically generated">
            <a:extLst>
              <a:ext uri="{FF2B5EF4-FFF2-40B4-BE49-F238E27FC236}">
                <a16:creationId xmlns:a16="http://schemas.microsoft.com/office/drawing/2014/main" id="{22637529-62C2-41B3-98D4-674A963B54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Picture 4" descr="A bird perched on a tree branch&#10;&#10;Description automatically generated">
            <a:extLst>
              <a:ext uri="{FF2B5EF4-FFF2-40B4-BE49-F238E27FC236}">
                <a16:creationId xmlns:a16="http://schemas.microsoft.com/office/drawing/2014/main" id="{CC1DBDE2-E98C-40F7-95F1-B1AC076B06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363017" cy="357409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24E3B4A-52B1-4E60-842B-6C626A77528A}"/>
              </a:ext>
            </a:extLst>
          </p:cNvPr>
          <p:cNvGrpSpPr/>
          <p:nvPr/>
        </p:nvGrpSpPr>
        <p:grpSpPr>
          <a:xfrm>
            <a:off x="7225733" y="126609"/>
            <a:ext cx="4846198" cy="954107"/>
            <a:chOff x="7225733" y="-1167618"/>
            <a:chExt cx="4846198" cy="95410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1F84ACE-3FDB-43AF-A24D-19209DFC15B7}"/>
                </a:ext>
              </a:extLst>
            </p:cNvPr>
            <p:cNvSpPr/>
            <p:nvPr/>
          </p:nvSpPr>
          <p:spPr>
            <a:xfrm>
              <a:off x="7244862" y="-1153551"/>
              <a:ext cx="4740812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4C1245-F217-4F31-ACD5-41D519F32AB2}"/>
                </a:ext>
              </a:extLst>
            </p:cNvPr>
            <p:cNvSpPr txBox="1"/>
            <p:nvPr/>
          </p:nvSpPr>
          <p:spPr>
            <a:xfrm>
              <a:off x="7225733" y="-1167618"/>
              <a:ext cx="4846198" cy="95410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b="1" dirty="0">
                  <a:solidFill>
                    <a:srgbClr val="C00000"/>
                  </a:solidFill>
                  <a:cs typeface="iGoni" pitchFamily="2" charset="-79"/>
                </a:rPr>
                <a:t>אשחר ארץ-שראלי</a:t>
              </a:r>
            </a:p>
            <a:p>
              <a:pPr algn="r"/>
              <a:r>
                <a:rPr lang="he-IL" sz="2800" dirty="0">
                  <a:solidFill>
                    <a:srgbClr val="C00000"/>
                  </a:solidFill>
                  <a:cs typeface="iGoni" pitchFamily="2" charset="-79"/>
                </a:rPr>
                <a:t>פרות מעוכים מכתימים את הכביש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4837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fruit tree&#10;&#10;Description automatically generated">
            <a:extLst>
              <a:ext uri="{FF2B5EF4-FFF2-40B4-BE49-F238E27FC236}">
                <a16:creationId xmlns:a16="http://schemas.microsoft.com/office/drawing/2014/main" id="{173E29B4-C454-4782-9D24-47F1CFE1DF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5157656" y="3272589"/>
            <a:ext cx="6105382" cy="3585411"/>
          </a:xfrm>
          <a:prstGeom prst="rect">
            <a:avLst/>
          </a:prstGeom>
        </p:spPr>
      </p:pic>
      <p:pic>
        <p:nvPicPr>
          <p:cNvPr id="5" name="Picture 4" descr="A close up of a flower garden&#10;&#10;Description automatically generated">
            <a:extLst>
              <a:ext uri="{FF2B5EF4-FFF2-40B4-BE49-F238E27FC236}">
                <a16:creationId xmlns:a16="http://schemas.microsoft.com/office/drawing/2014/main" id="{75332647-768E-4F70-9DBC-FC3C03A677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9" name="Picture 8" descr="A bird perched on a tree branch&#10;&#10;Description automatically generated">
            <a:extLst>
              <a:ext uri="{FF2B5EF4-FFF2-40B4-BE49-F238E27FC236}">
                <a16:creationId xmlns:a16="http://schemas.microsoft.com/office/drawing/2014/main" id="{E01D5EB2-EA47-45D7-B24E-5B2925EBAD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6A1CAC3-A129-43F8-8881-63D3E319A7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CCE41C-FBFB-44B8-BE25-7F555613C1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020F94-7D82-4918-81AC-942CF929BB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87" y="4069413"/>
            <a:ext cx="4934079" cy="2788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C9C860-E107-42E0-9432-86BBB8920044}"/>
              </a:ext>
            </a:extLst>
          </p:cNvPr>
          <p:cNvSpPr txBox="1"/>
          <p:nvPr/>
        </p:nvSpPr>
        <p:spPr>
          <a:xfrm>
            <a:off x="127577" y="6642547"/>
            <a:ext cx="673582" cy="21544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800" dirty="0"/>
              <a:t>tokeep.co.il</a:t>
            </a:r>
            <a:endParaRPr lang="he-IL" sz="8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6AE011-DE5D-41EE-BDD4-7ED170DF15B6}"/>
              </a:ext>
            </a:extLst>
          </p:cNvPr>
          <p:cNvGrpSpPr/>
          <p:nvPr/>
        </p:nvGrpSpPr>
        <p:grpSpPr>
          <a:xfrm>
            <a:off x="5512685" y="184037"/>
            <a:ext cx="3223352" cy="968175"/>
            <a:chOff x="8635713" y="-1378634"/>
            <a:chExt cx="3223352" cy="96817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B9A79A-52A6-48FD-8174-42D213772D4F}"/>
                </a:ext>
              </a:extLst>
            </p:cNvPr>
            <p:cNvSpPr/>
            <p:nvPr/>
          </p:nvSpPr>
          <p:spPr>
            <a:xfrm>
              <a:off x="8637563" y="-1378634"/>
              <a:ext cx="3221502" cy="94253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92DA9B0-3AA5-4F23-A938-7B2D4CF0FD76}"/>
                </a:ext>
              </a:extLst>
            </p:cNvPr>
            <p:cNvSpPr txBox="1"/>
            <p:nvPr/>
          </p:nvSpPr>
          <p:spPr>
            <a:xfrm>
              <a:off x="8635713" y="-1364566"/>
              <a:ext cx="3211135" cy="95410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b="1" dirty="0">
                  <a:solidFill>
                    <a:srgbClr val="C00000"/>
                  </a:solidFill>
                  <a:cs typeface="iGoni" pitchFamily="2" charset="-79"/>
                </a:rPr>
                <a:t>אלה ארץ-ישראלית</a:t>
              </a:r>
            </a:p>
            <a:p>
              <a:pPr algn="r"/>
              <a:r>
                <a:rPr lang="he-IL" sz="2800" dirty="0">
                  <a:solidFill>
                    <a:srgbClr val="C00000"/>
                  </a:solidFill>
                  <a:cs typeface="iGoni" pitchFamily="2" charset="-79"/>
                </a:rPr>
                <a:t>פרות מופרים ועקרים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466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 up of a plant&#10;&#10;Description automatically generated">
            <a:extLst>
              <a:ext uri="{FF2B5EF4-FFF2-40B4-BE49-F238E27FC236}">
                <a16:creationId xmlns:a16="http://schemas.microsoft.com/office/drawing/2014/main" id="{0145F775-C132-4D3C-89A2-45BE055280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387" y="170014"/>
            <a:ext cx="3805676" cy="6516265"/>
          </a:xfrm>
          <a:prstGeom prst="rect">
            <a:avLst/>
          </a:prstGeom>
        </p:spPr>
      </p:pic>
      <p:pic>
        <p:nvPicPr>
          <p:cNvPr id="3" name="Picture 2" descr="A close up of a tree&#10;&#10;Description automatically generated">
            <a:extLst>
              <a:ext uri="{FF2B5EF4-FFF2-40B4-BE49-F238E27FC236}">
                <a16:creationId xmlns:a16="http://schemas.microsoft.com/office/drawing/2014/main" id="{5EB7C28F-3D0A-485C-B682-CE32BB9BD6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4179224" y="170014"/>
            <a:ext cx="7825389" cy="651626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CC4B485-1C2A-4183-9E16-F39C0114F132}"/>
              </a:ext>
            </a:extLst>
          </p:cNvPr>
          <p:cNvGrpSpPr/>
          <p:nvPr/>
        </p:nvGrpSpPr>
        <p:grpSpPr>
          <a:xfrm>
            <a:off x="7235483" y="295421"/>
            <a:ext cx="2330548" cy="982243"/>
            <a:chOff x="6096000" y="-1434905"/>
            <a:chExt cx="2330548" cy="98224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E01CCD-23F0-4D79-9E50-7026E4E4EB26}"/>
                </a:ext>
              </a:extLst>
            </p:cNvPr>
            <p:cNvSpPr/>
            <p:nvPr/>
          </p:nvSpPr>
          <p:spPr>
            <a:xfrm>
              <a:off x="6096000" y="-1434905"/>
              <a:ext cx="2330548" cy="94253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340EDED-076B-4827-BBE5-70C1E7000899}"/>
                </a:ext>
              </a:extLst>
            </p:cNvPr>
            <p:cNvSpPr txBox="1"/>
            <p:nvPr/>
          </p:nvSpPr>
          <p:spPr>
            <a:xfrm>
              <a:off x="6110790" y="-1406769"/>
              <a:ext cx="2289473" cy="95410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b="1" dirty="0">
                  <a:solidFill>
                    <a:srgbClr val="C00000"/>
                  </a:solidFill>
                  <a:cs typeface="iGoni" pitchFamily="2" charset="-79"/>
                </a:rPr>
                <a:t>אספרג החורש</a:t>
              </a:r>
            </a:p>
            <a:p>
              <a:pPr algn="r"/>
              <a:r>
                <a:rPr lang="he-IL" sz="2800" dirty="0">
                  <a:solidFill>
                    <a:srgbClr val="C00000"/>
                  </a:solidFill>
                  <a:cs typeface="iGoni" pitchFamily="2" charset="-79"/>
                </a:rPr>
                <a:t>פריחה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5809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one building&#10;&#10;Description automatically generated">
            <a:extLst>
              <a:ext uri="{FF2B5EF4-FFF2-40B4-BE49-F238E27FC236}">
                <a16:creationId xmlns:a16="http://schemas.microsoft.com/office/drawing/2014/main" id="{005215FC-D419-4DE1-84B4-3D266E4422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249" y="0"/>
            <a:ext cx="11713502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5C85A3D-E141-4377-AE5C-42BAB9494E36}"/>
              </a:ext>
            </a:extLst>
          </p:cNvPr>
          <p:cNvGrpSpPr/>
          <p:nvPr/>
        </p:nvGrpSpPr>
        <p:grpSpPr>
          <a:xfrm>
            <a:off x="675249" y="267286"/>
            <a:ext cx="2463697" cy="618978"/>
            <a:chOff x="2152357" y="-956603"/>
            <a:chExt cx="2463697" cy="61897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7D84DF5-E25B-4A62-8F73-27687FF7DBD8}"/>
                </a:ext>
              </a:extLst>
            </p:cNvPr>
            <p:cNvSpPr/>
            <p:nvPr/>
          </p:nvSpPr>
          <p:spPr>
            <a:xfrm>
              <a:off x="2152357" y="-956603"/>
              <a:ext cx="2433711" cy="6189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E4C898A-5B05-49F8-880B-F18AF3A66465}"/>
                </a:ext>
              </a:extLst>
            </p:cNvPr>
            <p:cNvSpPr txBox="1"/>
            <p:nvPr/>
          </p:nvSpPr>
          <p:spPr>
            <a:xfrm>
              <a:off x="2191992" y="-928468"/>
              <a:ext cx="2424062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3200" b="1" dirty="0">
                  <a:solidFill>
                    <a:srgbClr val="C00000"/>
                  </a:solidFill>
                  <a:cs typeface="iGoni" pitchFamily="2" charset="-79"/>
                </a:rPr>
                <a:t>אנדרטת האש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0044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large tree&#10;&#10;Description automatically generated">
            <a:extLst>
              <a:ext uri="{FF2B5EF4-FFF2-40B4-BE49-F238E27FC236}">
                <a16:creationId xmlns:a16="http://schemas.microsoft.com/office/drawing/2014/main" id="{4C168C94-54FE-49AC-9676-BC8090E03F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387" y="170014"/>
            <a:ext cx="3805676" cy="6516265"/>
          </a:xfrm>
          <a:prstGeom prst="rect">
            <a:avLst/>
          </a:prstGeom>
        </p:spPr>
      </p:pic>
      <p:pic>
        <p:nvPicPr>
          <p:cNvPr id="3" name="Picture 2" descr="A tree on a dirt road&#10;&#10;Description automatically generated">
            <a:extLst>
              <a:ext uri="{FF2B5EF4-FFF2-40B4-BE49-F238E27FC236}">
                <a16:creationId xmlns:a16="http://schemas.microsoft.com/office/drawing/2014/main" id="{0194B5B1-AB26-4511-9F09-3654D1BD9C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4179224" y="170014"/>
            <a:ext cx="7825389" cy="651626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15F7F2D-AAFC-4468-886D-17247C742157}"/>
              </a:ext>
            </a:extLst>
          </p:cNvPr>
          <p:cNvGrpSpPr/>
          <p:nvPr/>
        </p:nvGrpSpPr>
        <p:grpSpPr>
          <a:xfrm>
            <a:off x="2335237" y="295421"/>
            <a:ext cx="1494146" cy="523220"/>
            <a:chOff x="2869809" y="-1252025"/>
            <a:chExt cx="1494146" cy="52322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B820F1-8F1C-4749-B9A0-25E6325CC894}"/>
                </a:ext>
              </a:extLst>
            </p:cNvPr>
            <p:cNvSpPr/>
            <p:nvPr/>
          </p:nvSpPr>
          <p:spPr>
            <a:xfrm>
              <a:off x="2869809" y="-1252025"/>
              <a:ext cx="1491176" cy="47830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5D7E56-EE3F-48BA-911D-E83506D60367}"/>
                </a:ext>
              </a:extLst>
            </p:cNvPr>
            <p:cNvSpPr txBox="1"/>
            <p:nvPr/>
          </p:nvSpPr>
          <p:spPr>
            <a:xfrm>
              <a:off x="2876047" y="-1252025"/>
              <a:ext cx="1487908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C00000"/>
                  </a:solidFill>
                  <a:cs typeface="iGoni" pitchFamily="2" charset="-79"/>
                </a:rPr>
                <a:t>אורן מצוי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5000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34EAE0B-4569-4856-A919-573542861CDA}"/>
              </a:ext>
            </a:extLst>
          </p:cNvPr>
          <p:cNvSpPr/>
          <p:nvPr/>
        </p:nvSpPr>
        <p:spPr>
          <a:xfrm>
            <a:off x="4978400" y="287867"/>
            <a:ext cx="2946400" cy="2878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Picture 2" descr="A tree in a forest&#10;&#10;Description automatically generated">
            <a:extLst>
              <a:ext uri="{FF2B5EF4-FFF2-40B4-BE49-F238E27FC236}">
                <a16:creationId xmlns:a16="http://schemas.microsoft.com/office/drawing/2014/main" id="{BBFCD04D-B39B-4C6A-9887-B49C9C9D44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4697675" cy="6862715"/>
          </a:xfrm>
          <a:prstGeom prst="rect">
            <a:avLst/>
          </a:prstGeom>
        </p:spPr>
      </p:pic>
      <p:pic>
        <p:nvPicPr>
          <p:cNvPr id="7" name="Picture 6" descr="A close up of a tree&#10;&#10;Description automatically generated">
            <a:extLst>
              <a:ext uri="{FF2B5EF4-FFF2-40B4-BE49-F238E27FC236}">
                <a16:creationId xmlns:a16="http://schemas.microsoft.com/office/drawing/2014/main" id="{0B9BA4A3-C839-432D-98F2-F781FBC116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8800" y="1"/>
            <a:ext cx="4013200" cy="6858000"/>
          </a:xfrm>
          <a:prstGeom prst="rect">
            <a:avLst/>
          </a:prstGeom>
        </p:spPr>
      </p:pic>
      <p:pic>
        <p:nvPicPr>
          <p:cNvPr id="5" name="Picture 4" descr="A flock of birds sitting on top of a tree&#10;&#10;Description automatically generated">
            <a:extLst>
              <a:ext uri="{FF2B5EF4-FFF2-40B4-BE49-F238E27FC236}">
                <a16:creationId xmlns:a16="http://schemas.microsoft.com/office/drawing/2014/main" id="{9D6FF085-A88E-4808-B7A8-2A380BC902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200" y="3429000"/>
            <a:ext cx="4658260" cy="34289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CFC169-C7E7-4CE9-991A-EC4AAB367D6B}"/>
              </a:ext>
            </a:extLst>
          </p:cNvPr>
          <p:cNvSpPr/>
          <p:nvPr/>
        </p:nvSpPr>
        <p:spPr>
          <a:xfrm>
            <a:off x="4227785" y="3429000"/>
            <a:ext cx="4697675" cy="3428999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9350D4-15A7-43E9-B72E-8C6F29C10BA6}"/>
              </a:ext>
            </a:extLst>
          </p:cNvPr>
          <p:cNvSpPr txBox="1"/>
          <p:nvPr/>
        </p:nvSpPr>
        <p:spPr>
          <a:xfrm>
            <a:off x="5804559" y="1069576"/>
            <a:ext cx="1354858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3200" dirty="0">
                <a:solidFill>
                  <a:srgbClr val="C00000"/>
                </a:solidFill>
                <a:cs typeface="iGoni" pitchFamily="2" charset="-79"/>
              </a:rPr>
              <a:t>ברוש</a:t>
            </a:r>
          </a:p>
          <a:p>
            <a:pPr algn="ctr"/>
            <a:r>
              <a:rPr lang="he-IL" sz="3200" dirty="0">
                <a:solidFill>
                  <a:srgbClr val="C00000"/>
                </a:solidFill>
                <a:cs typeface="iGoni" pitchFamily="2" charset="-79"/>
              </a:rPr>
              <a:t>אריזוני</a:t>
            </a:r>
          </a:p>
          <a:p>
            <a:pPr algn="ctr"/>
            <a:r>
              <a:rPr lang="he-IL" sz="3200" dirty="0">
                <a:solidFill>
                  <a:srgbClr val="C00000"/>
                </a:solidFill>
                <a:cs typeface="iGoni" pitchFamily="2" charset="-79"/>
              </a:rPr>
              <a:t>זן קרח</a:t>
            </a:r>
          </a:p>
        </p:txBody>
      </p:sp>
    </p:spTree>
    <p:extLst>
      <p:ext uri="{BB962C8B-B14F-4D97-AF65-F5344CB8AC3E}">
        <p14:creationId xmlns:p14="http://schemas.microsoft.com/office/powerpoint/2010/main" val="1418391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flower&#10;&#10;Description automatically generated">
            <a:extLst>
              <a:ext uri="{FF2B5EF4-FFF2-40B4-BE49-F238E27FC236}">
                <a16:creationId xmlns:a16="http://schemas.microsoft.com/office/drawing/2014/main" id="{8D60E829-991D-46E3-B77F-FF80F267F8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9196" y="0"/>
            <a:ext cx="2942804" cy="5029200"/>
          </a:xfrm>
          <a:prstGeom prst="rect">
            <a:avLst/>
          </a:prstGeom>
        </p:spPr>
      </p:pic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B0525E73-9A4A-444C-8115-C7CE95B8A5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591733"/>
            <a:ext cx="4131733" cy="5266266"/>
          </a:xfrm>
          <a:prstGeom prst="rect">
            <a:avLst/>
          </a:prstGeom>
        </p:spPr>
      </p:pic>
      <p:pic>
        <p:nvPicPr>
          <p:cNvPr id="7" name="Picture 6" descr="A close up of a rock&#10;&#10;Description automatically generated">
            <a:extLst>
              <a:ext uri="{FF2B5EF4-FFF2-40B4-BE49-F238E27FC236}">
                <a16:creationId xmlns:a16="http://schemas.microsoft.com/office/drawing/2014/main" id="{AA62DDD3-CC6C-4644-9CFF-619F0FCF7B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68071" y="0"/>
            <a:ext cx="6764072" cy="6858000"/>
          </a:xfrm>
          <a:prstGeom prst="rect">
            <a:avLst/>
          </a:prstGeom>
        </p:spPr>
      </p:pic>
      <p:pic>
        <p:nvPicPr>
          <p:cNvPr id="9" name="Picture 8" descr="A close up of a flower&#10;&#10;Description automatically generated">
            <a:extLst>
              <a:ext uri="{FF2B5EF4-FFF2-40B4-BE49-F238E27FC236}">
                <a16:creationId xmlns:a16="http://schemas.microsoft.com/office/drawing/2014/main" id="{7FD76BF8-5BE8-4C8E-8BB8-36EB58D16D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7427" y="-1"/>
            <a:ext cx="2318573" cy="34290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E39E2B-5917-485C-9D55-A2A20711330F}"/>
              </a:ext>
            </a:extLst>
          </p:cNvPr>
          <p:cNvSpPr/>
          <p:nvPr/>
        </p:nvSpPr>
        <p:spPr>
          <a:xfrm>
            <a:off x="6096000" y="1574800"/>
            <a:ext cx="4097867" cy="52832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E9DBED-816E-4B05-AA59-9A989FED6213}"/>
              </a:ext>
            </a:extLst>
          </p:cNvPr>
          <p:cNvSpPr/>
          <p:nvPr/>
        </p:nvSpPr>
        <p:spPr>
          <a:xfrm>
            <a:off x="3777426" y="-2"/>
            <a:ext cx="2284708" cy="342900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C1C7E0-C83D-4F60-BBE3-39AB68504D1B}"/>
              </a:ext>
            </a:extLst>
          </p:cNvPr>
          <p:cNvSpPr txBox="1"/>
          <p:nvPr/>
        </p:nvSpPr>
        <p:spPr>
          <a:xfrm>
            <a:off x="6007884" y="93740"/>
            <a:ext cx="3231285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b="1" dirty="0">
                <a:solidFill>
                  <a:srgbClr val="C00000"/>
                </a:solidFill>
                <a:cs typeface="iGoni" pitchFamily="2" charset="-79"/>
              </a:rPr>
              <a:t>חברת צומח על נארי</a:t>
            </a:r>
          </a:p>
          <a:p>
            <a:pPr algn="r"/>
            <a:r>
              <a:rPr lang="he-IL" sz="2800" dirty="0">
                <a:solidFill>
                  <a:srgbClr val="C00000"/>
                </a:solidFill>
                <a:cs typeface="iGoni" pitchFamily="2" charset="-79"/>
              </a:rPr>
              <a:t>של כתלה חריפה</a:t>
            </a:r>
            <a:endParaRPr lang="en-US" sz="2800" dirty="0">
              <a:solidFill>
                <a:srgbClr val="C00000"/>
              </a:solidFill>
              <a:cs typeface="iGoni" pitchFamily="2" charset="-79"/>
            </a:endParaRPr>
          </a:p>
          <a:p>
            <a:pPr algn="r"/>
            <a:r>
              <a:rPr lang="he-IL" sz="2800" dirty="0">
                <a:solidFill>
                  <a:srgbClr val="C00000"/>
                </a:solidFill>
                <a:cs typeface="iGoni" pitchFamily="2" charset="-79"/>
              </a:rPr>
              <a:t>       וזוטא לבנה</a:t>
            </a:r>
          </a:p>
          <a:p>
            <a:pPr algn="r"/>
            <a:endParaRPr lang="he-IL" sz="2800" dirty="0">
              <a:solidFill>
                <a:srgbClr val="C00000"/>
              </a:solidFill>
              <a:cs typeface="iGoni" pitchFamily="2" charset="-79"/>
            </a:endParaRPr>
          </a:p>
          <a:p>
            <a:pPr algn="r"/>
            <a:r>
              <a:rPr lang="he-IL" sz="2800" dirty="0">
                <a:solidFill>
                  <a:srgbClr val="C00000"/>
                </a:solidFill>
                <a:cs typeface="iGoni" pitchFamily="2" charset="-79"/>
              </a:rPr>
              <a:t>     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F79A3D6-6816-4B24-89C6-A8830DD2A317}"/>
              </a:ext>
            </a:extLst>
          </p:cNvPr>
          <p:cNvCxnSpPr>
            <a:cxnSpLocks/>
          </p:cNvCxnSpPr>
          <p:nvPr/>
        </p:nvCxnSpPr>
        <p:spPr>
          <a:xfrm>
            <a:off x="8531157" y="992221"/>
            <a:ext cx="2500009" cy="157824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4C041F6-7F0E-4045-B851-D835C77D7A35}"/>
              </a:ext>
            </a:extLst>
          </p:cNvPr>
          <p:cNvCxnSpPr>
            <a:cxnSpLocks/>
          </p:cNvCxnSpPr>
          <p:nvPr/>
        </p:nvCxnSpPr>
        <p:spPr>
          <a:xfrm flipH="1">
            <a:off x="5651770" y="1344846"/>
            <a:ext cx="1720705" cy="82442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720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flower&#10;&#10;Description automatically generated">
            <a:extLst>
              <a:ext uri="{FF2B5EF4-FFF2-40B4-BE49-F238E27FC236}">
                <a16:creationId xmlns:a16="http://schemas.microsoft.com/office/drawing/2014/main" id="{B234A5AC-90EA-4A6B-BC53-BBE945F270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14"/>
            <a:ext cx="5926665" cy="3335868"/>
          </a:xfrm>
          <a:prstGeom prst="rect">
            <a:avLst/>
          </a:prstGeom>
        </p:spPr>
      </p:pic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F5250C78-3CC3-4849-B2A0-E4D2CE0FB7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6842" y="3522132"/>
            <a:ext cx="2459823" cy="3335868"/>
          </a:xfrm>
          <a:prstGeom prst="rect">
            <a:avLst/>
          </a:prstGeom>
        </p:spPr>
      </p:pic>
      <p:pic>
        <p:nvPicPr>
          <p:cNvPr id="7" name="Picture 6" descr="A insect on a flower&#10;&#10;Description automatically generated">
            <a:extLst>
              <a:ext uri="{FF2B5EF4-FFF2-40B4-BE49-F238E27FC236}">
                <a16:creationId xmlns:a16="http://schemas.microsoft.com/office/drawing/2014/main" id="{C3ADADB7-E14F-46E1-9827-621BF1688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522133"/>
            <a:ext cx="3335867" cy="3335867"/>
          </a:xfrm>
          <a:prstGeom prst="rect">
            <a:avLst/>
          </a:prstGeom>
        </p:spPr>
      </p:pic>
      <p:pic>
        <p:nvPicPr>
          <p:cNvPr id="9" name="Picture 8" descr="A small bird perched on a flower&#10;&#10;Description automatically generated">
            <a:extLst>
              <a:ext uri="{FF2B5EF4-FFF2-40B4-BE49-F238E27FC236}">
                <a16:creationId xmlns:a16="http://schemas.microsoft.com/office/drawing/2014/main" id="{4312881D-10F3-4782-8D20-255A727D3C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1876" y="0"/>
            <a:ext cx="6140124" cy="2878667"/>
          </a:xfrm>
          <a:prstGeom prst="rect">
            <a:avLst/>
          </a:prstGeom>
        </p:spPr>
      </p:pic>
      <p:pic>
        <p:nvPicPr>
          <p:cNvPr id="11" name="Picture 10" descr="A close up of a flower&#10;&#10;Description automatically generated">
            <a:extLst>
              <a:ext uri="{FF2B5EF4-FFF2-40B4-BE49-F238E27FC236}">
                <a16:creationId xmlns:a16="http://schemas.microsoft.com/office/drawing/2014/main" id="{CE169B44-C7F4-4527-9EAE-1800B54DE3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1876" y="3031067"/>
            <a:ext cx="3210658" cy="3826933"/>
          </a:xfrm>
          <a:prstGeom prst="rect">
            <a:avLst/>
          </a:prstGeom>
        </p:spPr>
      </p:pic>
      <p:pic>
        <p:nvPicPr>
          <p:cNvPr id="13" name="Picture 12" descr="A close up of a flower&#10;&#10;Description automatically generated">
            <a:extLst>
              <a:ext uri="{FF2B5EF4-FFF2-40B4-BE49-F238E27FC236}">
                <a16:creationId xmlns:a16="http://schemas.microsoft.com/office/drawing/2014/main" id="{590A54E6-96A1-4089-B5E8-D8D4A90C20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7745" y="3031067"/>
            <a:ext cx="2804256" cy="382693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A6462FA-ECF0-4226-87F8-7FE5D4DC3AA8}"/>
              </a:ext>
            </a:extLst>
          </p:cNvPr>
          <p:cNvGrpSpPr/>
          <p:nvPr/>
        </p:nvGrpSpPr>
        <p:grpSpPr>
          <a:xfrm>
            <a:off x="322399" y="140677"/>
            <a:ext cx="2492990" cy="475733"/>
            <a:chOff x="4866264" y="-1195754"/>
            <a:chExt cx="2492990" cy="47573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F40B0F-EFFA-4DD7-A779-94A324EC22EA}"/>
                </a:ext>
              </a:extLst>
            </p:cNvPr>
            <p:cNvSpPr/>
            <p:nvPr/>
          </p:nvSpPr>
          <p:spPr>
            <a:xfrm>
              <a:off x="4867422" y="-1195754"/>
              <a:ext cx="2459823" cy="4220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A1193E3-CB23-41BE-8331-15C072D444B6}"/>
                </a:ext>
              </a:extLst>
            </p:cNvPr>
            <p:cNvSpPr txBox="1"/>
            <p:nvPr/>
          </p:nvSpPr>
          <p:spPr>
            <a:xfrm>
              <a:off x="4866264" y="-1181686"/>
              <a:ext cx="249299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טיון דביק ומאביקים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1938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large tree in a forest&#10;&#10;Description automatically generated">
            <a:extLst>
              <a:ext uri="{FF2B5EF4-FFF2-40B4-BE49-F238E27FC236}">
                <a16:creationId xmlns:a16="http://schemas.microsoft.com/office/drawing/2014/main" id="{CC36585E-9878-4B5B-A578-F4A43DD46D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3" name="Picture 2" descr="A tree with pink flowers&#10;&#10;Description automatically generated">
            <a:extLst>
              <a:ext uri="{FF2B5EF4-FFF2-40B4-BE49-F238E27FC236}">
                <a16:creationId xmlns:a16="http://schemas.microsoft.com/office/drawing/2014/main" id="{D141D01B-DACA-411F-BFA9-673A55AB36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5" name="Picture 4" descr="A group of palm trees next to a tree&#10;&#10;Description automatically generated">
            <a:extLst>
              <a:ext uri="{FF2B5EF4-FFF2-40B4-BE49-F238E27FC236}">
                <a16:creationId xmlns:a16="http://schemas.microsoft.com/office/drawing/2014/main" id="{EB9BBDAA-2B7E-41FC-AA59-2C28CB3B7F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  <p:pic>
        <p:nvPicPr>
          <p:cNvPr id="9" name="Picture 8" descr="A close up of a plant&#10;&#10;Description automatically generated">
            <a:extLst>
              <a:ext uri="{FF2B5EF4-FFF2-40B4-BE49-F238E27FC236}">
                <a16:creationId xmlns:a16="http://schemas.microsoft.com/office/drawing/2014/main" id="{01B822BF-5297-4F19-8FCB-B353E9D588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5" y="3871587"/>
            <a:ext cx="2628537" cy="298640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0798A36-5DB4-4B54-80E9-F497ED378B6F}"/>
              </a:ext>
            </a:extLst>
          </p:cNvPr>
          <p:cNvGrpSpPr/>
          <p:nvPr/>
        </p:nvGrpSpPr>
        <p:grpSpPr>
          <a:xfrm>
            <a:off x="6096000" y="152400"/>
            <a:ext cx="1049867" cy="626533"/>
            <a:chOff x="6858000" y="-1744133"/>
            <a:chExt cx="1049867" cy="62653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90CF6BA-79DB-4755-A2E1-9797476C99CF}"/>
                </a:ext>
              </a:extLst>
            </p:cNvPr>
            <p:cNvSpPr/>
            <p:nvPr/>
          </p:nvSpPr>
          <p:spPr>
            <a:xfrm>
              <a:off x="6858000" y="-1744133"/>
              <a:ext cx="1049867" cy="62653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7B31CB2-E007-4D31-B10B-F6962BB911D8}"/>
                </a:ext>
              </a:extLst>
            </p:cNvPr>
            <p:cNvSpPr txBox="1"/>
            <p:nvPr/>
          </p:nvSpPr>
          <p:spPr>
            <a:xfrm>
              <a:off x="6872163" y="-1727200"/>
              <a:ext cx="995785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he-IL" sz="3200" dirty="0">
                  <a:solidFill>
                    <a:srgbClr val="C00000"/>
                  </a:solidFill>
                  <a:cs typeface="iGoni" pitchFamily="2" charset="-79"/>
                </a:rPr>
                <a:t>כסלון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03B9FE1-D31A-4FF8-8956-07CFD7C08BAD}"/>
              </a:ext>
            </a:extLst>
          </p:cNvPr>
          <p:cNvSpPr txBox="1"/>
          <p:nvPr/>
        </p:nvSpPr>
        <p:spPr>
          <a:xfrm>
            <a:off x="7700863" y="-13548"/>
            <a:ext cx="227498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800" dirty="0">
                <a:solidFill>
                  <a:srgbClr val="C00000"/>
                </a:solidFill>
                <a:cs typeface="iGoni" pitchFamily="2" charset="-79"/>
              </a:rPr>
              <a:t>פנסית אדמדמת</a:t>
            </a:r>
          </a:p>
        </p:txBody>
      </p:sp>
    </p:spTree>
    <p:extLst>
      <p:ext uri="{BB962C8B-B14F-4D97-AF65-F5344CB8AC3E}">
        <p14:creationId xmlns:p14="http://schemas.microsoft.com/office/powerpoint/2010/main" val="3194824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 up of a tree&#10;&#10;Description automatically generated">
            <a:extLst>
              <a:ext uri="{FF2B5EF4-FFF2-40B4-BE49-F238E27FC236}">
                <a16:creationId xmlns:a16="http://schemas.microsoft.com/office/drawing/2014/main" id="{8D16E610-F6C8-44B0-9E0C-D1CA4AB5B0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7572AAD-195D-4F91-8F55-170DF5521B74}"/>
              </a:ext>
            </a:extLst>
          </p:cNvPr>
          <p:cNvGrpSpPr/>
          <p:nvPr/>
        </p:nvGrpSpPr>
        <p:grpSpPr>
          <a:xfrm>
            <a:off x="7315200" y="203200"/>
            <a:ext cx="4705931" cy="1155706"/>
            <a:chOff x="3776133" y="-1540933"/>
            <a:chExt cx="4705931" cy="115570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BED35D-AF82-4F69-9B2A-2BB3954A4E3D}"/>
                </a:ext>
              </a:extLst>
            </p:cNvPr>
            <p:cNvSpPr/>
            <p:nvPr/>
          </p:nvSpPr>
          <p:spPr>
            <a:xfrm>
              <a:off x="3776133" y="-1540933"/>
              <a:ext cx="4690534" cy="11176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4E67C5-DCA3-4D45-A88F-A87FE66C4B6B}"/>
                </a:ext>
              </a:extLst>
            </p:cNvPr>
            <p:cNvSpPr txBox="1"/>
            <p:nvPr/>
          </p:nvSpPr>
          <p:spPr>
            <a:xfrm>
              <a:off x="3799371" y="-1524000"/>
              <a:ext cx="4682693" cy="113877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3600" b="1" dirty="0">
                  <a:solidFill>
                    <a:srgbClr val="C00000"/>
                  </a:solidFill>
                  <a:cs typeface="iGoni" pitchFamily="2" charset="-79"/>
                </a:rPr>
                <a:t>עינות תלם, עמק הארזים</a:t>
              </a:r>
            </a:p>
            <a:p>
              <a:pPr algn="r"/>
              <a:r>
                <a:rPr lang="he-IL" sz="3200" dirty="0">
                  <a:solidFill>
                    <a:srgbClr val="C00000"/>
                  </a:solidFill>
                  <a:cs typeface="iGoni" pitchFamily="2" charset="-79"/>
                </a:rPr>
                <a:t>עוזרר חד-גלעיני, זן כדורי</a:t>
              </a:r>
            </a:p>
          </p:txBody>
        </p:sp>
      </p:grpSp>
      <p:pic>
        <p:nvPicPr>
          <p:cNvPr id="9" name="Picture 8" descr="A small bird on a branch&#10;&#10;Description automatically generated">
            <a:extLst>
              <a:ext uri="{FF2B5EF4-FFF2-40B4-BE49-F238E27FC236}">
                <a16:creationId xmlns:a16="http://schemas.microsoft.com/office/drawing/2014/main" id="{153B926C-238C-4F76-BD99-9C32A3E271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3579" y="4499613"/>
            <a:ext cx="3536897" cy="235710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36C0F9-6546-4FAE-BA8E-622601C342FF}"/>
              </a:ext>
            </a:extLst>
          </p:cNvPr>
          <p:cNvSpPr txBox="1"/>
          <p:nvPr/>
        </p:nvSpPr>
        <p:spPr>
          <a:xfrm>
            <a:off x="10299137" y="4461507"/>
            <a:ext cx="193354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800" b="1" dirty="0">
                <a:solidFill>
                  <a:srgbClr val="FF0000"/>
                </a:solidFill>
                <a:cs typeface="iGoni" pitchFamily="2" charset="-79"/>
              </a:rPr>
              <a:t>עוזרר קוצני</a:t>
            </a:r>
          </a:p>
        </p:txBody>
      </p:sp>
    </p:spTree>
    <p:extLst>
      <p:ext uri="{BB962C8B-B14F-4D97-AF65-F5344CB8AC3E}">
        <p14:creationId xmlns:p14="http://schemas.microsoft.com/office/powerpoint/2010/main" val="3757457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FB32570-B8D0-438D-AB93-456BA986349F}"/>
              </a:ext>
            </a:extLst>
          </p:cNvPr>
          <p:cNvSpPr/>
          <p:nvPr/>
        </p:nvSpPr>
        <p:spPr>
          <a:xfrm>
            <a:off x="98474" y="2461847"/>
            <a:ext cx="1772529" cy="39389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row of fruit on a tree&#10;&#10;Description automatically generated">
            <a:extLst>
              <a:ext uri="{FF2B5EF4-FFF2-40B4-BE49-F238E27FC236}">
                <a16:creationId xmlns:a16="http://schemas.microsoft.com/office/drawing/2014/main" id="{BB97FCD8-2C84-4539-953A-5FA3D66B93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20" y="1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B1A4AD64-2DF6-45C9-9F32-8751B5C86C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9" name="Picture 8" descr="A picture containing grass, outdoor, bird, small&#10;&#10;Description automatically generated">
            <a:extLst>
              <a:ext uri="{FF2B5EF4-FFF2-40B4-BE49-F238E27FC236}">
                <a16:creationId xmlns:a16="http://schemas.microsoft.com/office/drawing/2014/main" id="{650A75F0-B65C-4029-9269-4F66B9949C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3" name="Picture 2" descr="A close up of a flower&#10;&#10;Description automatically generated">
            <a:extLst>
              <a:ext uri="{FF2B5EF4-FFF2-40B4-BE49-F238E27FC236}">
                <a16:creationId xmlns:a16="http://schemas.microsoft.com/office/drawing/2014/main" id="{D1D0549D-F742-4D6F-9C1A-B0430B4395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" y="3106464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BC9D0EE-06A0-4B53-9ACF-367195BB9D47}"/>
              </a:ext>
            </a:extLst>
          </p:cNvPr>
          <p:cNvGrpSpPr/>
          <p:nvPr/>
        </p:nvGrpSpPr>
        <p:grpSpPr>
          <a:xfrm>
            <a:off x="-534572" y="2397184"/>
            <a:ext cx="2405575" cy="523220"/>
            <a:chOff x="-56272" y="-1043040"/>
            <a:chExt cx="2405575" cy="52322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884153-6698-4EBF-A26E-28817506F1D5}"/>
                </a:ext>
              </a:extLst>
            </p:cNvPr>
            <p:cNvSpPr/>
            <p:nvPr/>
          </p:nvSpPr>
          <p:spPr>
            <a:xfrm>
              <a:off x="548640" y="-1014904"/>
              <a:ext cx="1800663" cy="40999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882099-5A26-41C6-9898-ECF417C77B4F}"/>
                </a:ext>
              </a:extLst>
            </p:cNvPr>
            <p:cNvSpPr txBox="1"/>
            <p:nvPr/>
          </p:nvSpPr>
          <p:spPr>
            <a:xfrm>
              <a:off x="-56272" y="-1043040"/>
              <a:ext cx="240557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ורד צידוני?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DE56EB-9EE2-4858-BFAC-79E05C01055B}"/>
              </a:ext>
            </a:extLst>
          </p:cNvPr>
          <p:cNvGrpSpPr/>
          <p:nvPr/>
        </p:nvGrpSpPr>
        <p:grpSpPr>
          <a:xfrm>
            <a:off x="10067757" y="0"/>
            <a:ext cx="2067951" cy="523220"/>
            <a:chOff x="10410092" y="-1175545"/>
            <a:chExt cx="2067951" cy="52322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C9FC4BC-D952-4F94-945E-6376C7D658E1}"/>
                </a:ext>
              </a:extLst>
            </p:cNvPr>
            <p:cNvSpPr/>
            <p:nvPr/>
          </p:nvSpPr>
          <p:spPr>
            <a:xfrm>
              <a:off x="10410092" y="-1139482"/>
              <a:ext cx="2067951" cy="4079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ACFA4ED-C4B9-416B-982E-1C8986AF95DB}"/>
                </a:ext>
              </a:extLst>
            </p:cNvPr>
            <p:cNvSpPr txBox="1"/>
            <p:nvPr/>
          </p:nvSpPr>
          <p:spPr>
            <a:xfrm>
              <a:off x="10412059" y="-1175545"/>
              <a:ext cx="2053768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סולנום החדק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A6338A-F7ED-4565-B05B-4585B811CA8D}"/>
              </a:ext>
            </a:extLst>
          </p:cNvPr>
          <p:cNvGrpSpPr/>
          <p:nvPr/>
        </p:nvGrpSpPr>
        <p:grpSpPr>
          <a:xfrm>
            <a:off x="8939720" y="6185446"/>
            <a:ext cx="3168868" cy="542958"/>
            <a:chOff x="3040687" y="-1513628"/>
            <a:chExt cx="3168868" cy="54295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A326BC-A170-448C-9FA4-7C64B1ABA797}"/>
                </a:ext>
              </a:extLst>
            </p:cNvPr>
            <p:cNvSpPr/>
            <p:nvPr/>
          </p:nvSpPr>
          <p:spPr>
            <a:xfrm>
              <a:off x="3040687" y="-1513628"/>
              <a:ext cx="3168868" cy="54295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A9C2CA0-50DE-49F9-94A7-D07B329282F9}"/>
                </a:ext>
              </a:extLst>
            </p:cNvPr>
            <p:cNvSpPr txBox="1"/>
            <p:nvPr/>
          </p:nvSpPr>
          <p:spPr>
            <a:xfrm>
              <a:off x="3144587" y="-1493890"/>
              <a:ext cx="2961068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ירוקת החמור מצויה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DAA355-C778-4FA0-B1B4-5D635BE4B57A}"/>
              </a:ext>
            </a:extLst>
          </p:cNvPr>
          <p:cNvGrpSpPr/>
          <p:nvPr/>
        </p:nvGrpSpPr>
        <p:grpSpPr>
          <a:xfrm>
            <a:off x="112540" y="3218731"/>
            <a:ext cx="2166950" cy="475731"/>
            <a:chOff x="5233182" y="-1266091"/>
            <a:chExt cx="2166950" cy="47573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8225FB9-76A9-4858-83F9-E921124C318E}"/>
                </a:ext>
              </a:extLst>
            </p:cNvPr>
            <p:cNvSpPr/>
            <p:nvPr/>
          </p:nvSpPr>
          <p:spPr>
            <a:xfrm>
              <a:off x="5233182" y="-1266091"/>
              <a:ext cx="2138289" cy="4079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F5EC86C-84F8-4EC4-A539-B85ACD0845A5}"/>
                </a:ext>
              </a:extLst>
            </p:cNvPr>
            <p:cNvSpPr txBox="1"/>
            <p:nvPr/>
          </p:nvSpPr>
          <p:spPr>
            <a:xfrm>
              <a:off x="5266213" y="-1252025"/>
              <a:ext cx="213391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ערברבה שעירה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099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le of hay&#10;&#10;Description automatically generated">
            <a:extLst>
              <a:ext uri="{FF2B5EF4-FFF2-40B4-BE49-F238E27FC236}">
                <a16:creationId xmlns:a16="http://schemas.microsoft.com/office/drawing/2014/main" id="{C796A72A-6D3C-4548-AE4F-C349E6B3FC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5960534" cy="3351115"/>
          </a:xfrm>
          <a:prstGeom prst="rect">
            <a:avLst/>
          </a:prstGeom>
        </p:spPr>
      </p:pic>
      <p:pic>
        <p:nvPicPr>
          <p:cNvPr id="3" name="Picture 2" descr="A close up of a tree&#10;&#10;Description automatically generated">
            <a:extLst>
              <a:ext uri="{FF2B5EF4-FFF2-40B4-BE49-F238E27FC236}">
                <a16:creationId xmlns:a16="http://schemas.microsoft.com/office/drawing/2014/main" id="{F8C044C8-36E5-47CD-A624-885BDA9C35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1466" y="10"/>
            <a:ext cx="5960534" cy="3351115"/>
          </a:xfrm>
          <a:prstGeom prst="rect">
            <a:avLst/>
          </a:prstGeom>
        </p:spPr>
      </p:pic>
      <p:pic>
        <p:nvPicPr>
          <p:cNvPr id="7" name="Picture 6" descr="A picture containing outdoor, small, bird, sitting&#10;&#10;Description automatically generated">
            <a:extLst>
              <a:ext uri="{FF2B5EF4-FFF2-40B4-BE49-F238E27FC236}">
                <a16:creationId xmlns:a16="http://schemas.microsoft.com/office/drawing/2014/main" id="{46506FC5-B6AD-4553-BC9E-79E5799825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3506874"/>
            <a:ext cx="5960534" cy="3351125"/>
          </a:xfrm>
          <a:prstGeom prst="rect">
            <a:avLst/>
          </a:prstGeom>
        </p:spPr>
      </p:pic>
      <p:pic>
        <p:nvPicPr>
          <p:cNvPr id="9" name="Picture 8" descr="A picture containing food, small, sitting, cutting&#10;&#10;Description automatically generated">
            <a:extLst>
              <a:ext uri="{FF2B5EF4-FFF2-40B4-BE49-F238E27FC236}">
                <a16:creationId xmlns:a16="http://schemas.microsoft.com/office/drawing/2014/main" id="{2C862892-96F4-441F-AF28-0C3E7F36A25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1466" y="3506876"/>
            <a:ext cx="5960533" cy="335112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913787-633C-4715-8611-8296406E2FC2}"/>
              </a:ext>
            </a:extLst>
          </p:cNvPr>
          <p:cNvGrpSpPr/>
          <p:nvPr/>
        </p:nvGrpSpPr>
        <p:grpSpPr>
          <a:xfrm>
            <a:off x="4985235" y="140678"/>
            <a:ext cx="1957260" cy="551355"/>
            <a:chOff x="7287065" y="-1308295"/>
            <a:chExt cx="1957260" cy="5513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FD5BD8-252D-4DC0-A936-2BCE575853FA}"/>
                </a:ext>
              </a:extLst>
            </p:cNvPr>
            <p:cNvSpPr/>
            <p:nvPr/>
          </p:nvSpPr>
          <p:spPr>
            <a:xfrm>
              <a:off x="7287065" y="-1308295"/>
              <a:ext cx="1899138" cy="5345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95D6A9-3E74-45B9-84AB-368EACF2B1DA}"/>
                </a:ext>
              </a:extLst>
            </p:cNvPr>
            <p:cNvSpPr txBox="1"/>
            <p:nvPr/>
          </p:nvSpPr>
          <p:spPr>
            <a:xfrm>
              <a:off x="7386123" y="-1280160"/>
              <a:ext cx="18582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כשות השדה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45BC69A-4D0F-424D-93E4-6305D825D4DB}"/>
              </a:ext>
            </a:extLst>
          </p:cNvPr>
          <p:cNvSpPr/>
          <p:nvPr/>
        </p:nvSpPr>
        <p:spPr>
          <a:xfrm>
            <a:off x="4465240" y="3685735"/>
            <a:ext cx="2554673" cy="46423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DEF69E-47DD-47B5-9D3C-B90621316141}"/>
              </a:ext>
            </a:extLst>
          </p:cNvPr>
          <p:cNvSpPr txBox="1"/>
          <p:nvPr/>
        </p:nvSpPr>
        <p:spPr>
          <a:xfrm>
            <a:off x="4423275" y="3685735"/>
            <a:ext cx="25546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rgbClr val="FF0000"/>
                </a:solidFill>
                <a:cs typeface="iGoni" pitchFamily="2" charset="-79"/>
              </a:rPr>
              <a:t>מלוח קטן-פרחים</a:t>
            </a:r>
          </a:p>
        </p:txBody>
      </p:sp>
    </p:spTree>
    <p:extLst>
      <p:ext uri="{BB962C8B-B14F-4D97-AF65-F5344CB8AC3E}">
        <p14:creationId xmlns:p14="http://schemas.microsoft.com/office/powerpoint/2010/main" val="3426701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DEC8A9E2-D0D6-49A8-8032-3E81DB6201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333" y="0"/>
            <a:ext cx="12242668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CD25247-2199-455D-843E-27FF7981AED6}"/>
              </a:ext>
            </a:extLst>
          </p:cNvPr>
          <p:cNvGrpSpPr/>
          <p:nvPr/>
        </p:nvGrpSpPr>
        <p:grpSpPr>
          <a:xfrm>
            <a:off x="9355015" y="140677"/>
            <a:ext cx="2630659" cy="551355"/>
            <a:chOff x="6288258" y="-1364566"/>
            <a:chExt cx="2982351" cy="55135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0349D24-8889-46E1-BB34-0CDBF901C850}"/>
                </a:ext>
              </a:extLst>
            </p:cNvPr>
            <p:cNvSpPr/>
            <p:nvPr/>
          </p:nvSpPr>
          <p:spPr>
            <a:xfrm>
              <a:off x="6288258" y="-1364566"/>
              <a:ext cx="2982351" cy="52050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A9EFFF1-484A-47CF-AA2C-A1FFF0A39FB7}"/>
                </a:ext>
              </a:extLst>
            </p:cNvPr>
            <p:cNvSpPr txBox="1"/>
            <p:nvPr/>
          </p:nvSpPr>
          <p:spPr>
            <a:xfrm>
              <a:off x="6685252" y="-1336431"/>
              <a:ext cx="257314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עדשת-מים זעירה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9354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tree&#10;&#10;Description automatically generated">
            <a:extLst>
              <a:ext uri="{FF2B5EF4-FFF2-40B4-BE49-F238E27FC236}">
                <a16:creationId xmlns:a16="http://schemas.microsoft.com/office/drawing/2014/main" id="{685406D4-9BA0-4A33-80A4-293D146A4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697" y="0"/>
            <a:ext cx="10290605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01985F-E8BE-4EBC-8C20-31AD66D6117E}"/>
              </a:ext>
            </a:extLst>
          </p:cNvPr>
          <p:cNvSpPr/>
          <p:nvPr/>
        </p:nvSpPr>
        <p:spPr>
          <a:xfrm>
            <a:off x="0" y="0"/>
            <a:ext cx="950697" cy="3429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A0E192-3177-4304-944C-2747F36FF5D4}"/>
              </a:ext>
            </a:extLst>
          </p:cNvPr>
          <p:cNvSpPr/>
          <p:nvPr/>
        </p:nvSpPr>
        <p:spPr>
          <a:xfrm>
            <a:off x="11241303" y="0"/>
            <a:ext cx="950697" cy="3429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A35C0A-DA73-4DA1-BFA3-A9D9D3F90C24}"/>
              </a:ext>
            </a:extLst>
          </p:cNvPr>
          <p:cNvSpPr/>
          <p:nvPr/>
        </p:nvSpPr>
        <p:spPr>
          <a:xfrm>
            <a:off x="0" y="3429000"/>
            <a:ext cx="950696" cy="3429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E8E9AD-6967-4810-B249-5B8F54A4F797}"/>
              </a:ext>
            </a:extLst>
          </p:cNvPr>
          <p:cNvSpPr/>
          <p:nvPr/>
        </p:nvSpPr>
        <p:spPr>
          <a:xfrm>
            <a:off x="11241304" y="3429000"/>
            <a:ext cx="950696" cy="3429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1891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green field with trees in the background&#10;&#10;Description automatically generated">
            <a:extLst>
              <a:ext uri="{FF2B5EF4-FFF2-40B4-BE49-F238E27FC236}">
                <a16:creationId xmlns:a16="http://schemas.microsoft.com/office/drawing/2014/main" id="{9524CCCD-62B2-414D-9CEF-BCEA068E9B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7" y="1"/>
            <a:ext cx="12188164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6B70835-0699-4B58-A26B-18885D068F63}"/>
              </a:ext>
            </a:extLst>
          </p:cNvPr>
          <p:cNvGrpSpPr/>
          <p:nvPr/>
        </p:nvGrpSpPr>
        <p:grpSpPr>
          <a:xfrm>
            <a:off x="6807417" y="68243"/>
            <a:ext cx="5249100" cy="584775"/>
            <a:chOff x="5078437" y="-844062"/>
            <a:chExt cx="5249100" cy="5847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651999-8992-449C-BAC7-42234165DDBE}"/>
                </a:ext>
              </a:extLst>
            </p:cNvPr>
            <p:cNvSpPr/>
            <p:nvPr/>
          </p:nvSpPr>
          <p:spPr>
            <a:xfrm>
              <a:off x="5078437" y="-844062"/>
              <a:ext cx="5247249" cy="56270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865ECA9-DBD2-403D-9E0B-308ED6792393}"/>
                </a:ext>
              </a:extLst>
            </p:cNvPr>
            <p:cNvSpPr txBox="1"/>
            <p:nvPr/>
          </p:nvSpPr>
          <p:spPr>
            <a:xfrm>
              <a:off x="5078984" y="-844062"/>
              <a:ext cx="5248553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3200" b="1" dirty="0">
                  <a:solidFill>
                    <a:srgbClr val="FF0000"/>
                  </a:solidFill>
                  <a:cs typeface="iGoni" pitchFamily="2" charset="-79"/>
                </a:rPr>
                <a:t>גן לאומי עמק צורים (ואדי ג'וז)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5447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ry grass field&#10;&#10;Description automatically generated">
            <a:extLst>
              <a:ext uri="{FF2B5EF4-FFF2-40B4-BE49-F238E27FC236}">
                <a16:creationId xmlns:a16="http://schemas.microsoft.com/office/drawing/2014/main" id="{43C411B2-0E00-4FC8-9966-449403EBC8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08903" cy="3302000"/>
          </a:xfrm>
          <a:prstGeom prst="rect">
            <a:avLst/>
          </a:prstGeom>
        </p:spPr>
      </p:pic>
      <p:pic>
        <p:nvPicPr>
          <p:cNvPr id="5" name="Picture 4" descr="A close up of a tree&#10;&#10;Description automatically generated">
            <a:extLst>
              <a:ext uri="{FF2B5EF4-FFF2-40B4-BE49-F238E27FC236}">
                <a16:creationId xmlns:a16="http://schemas.microsoft.com/office/drawing/2014/main" id="{AB51ABAA-1C5E-4EA1-9C18-16444F960D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3096" y="0"/>
            <a:ext cx="6008904" cy="3302000"/>
          </a:xfrm>
          <a:prstGeom prst="rect">
            <a:avLst/>
          </a:prstGeom>
        </p:spPr>
      </p:pic>
      <p:pic>
        <p:nvPicPr>
          <p:cNvPr id="7" name="Picture 6" descr="A picture containing outdoor, grass, field, plant&#10;&#10;Description automatically generated">
            <a:extLst>
              <a:ext uri="{FF2B5EF4-FFF2-40B4-BE49-F238E27FC236}">
                <a16:creationId xmlns:a16="http://schemas.microsoft.com/office/drawing/2014/main" id="{E8C35F5B-985C-4D8E-89AC-84A26F140E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4478" y="3447555"/>
            <a:ext cx="6206248" cy="341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69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flower garden&#10;&#10;Description automatically generated">
            <a:extLst>
              <a:ext uri="{FF2B5EF4-FFF2-40B4-BE49-F238E27FC236}">
                <a16:creationId xmlns:a16="http://schemas.microsoft.com/office/drawing/2014/main" id="{B3356F1B-24C4-4998-8E8E-8480876665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7183412" cy="6858000"/>
          </a:xfrm>
          <a:prstGeom prst="rect">
            <a:avLst/>
          </a:prstGeom>
        </p:spPr>
      </p:pic>
      <p:pic>
        <p:nvPicPr>
          <p:cNvPr id="7" name="Picture 6" descr="A close up of a tree&#10;&#10;Description automatically generated">
            <a:extLst>
              <a:ext uri="{FF2B5EF4-FFF2-40B4-BE49-F238E27FC236}">
                <a16:creationId xmlns:a16="http://schemas.microsoft.com/office/drawing/2014/main" id="{C8136829-5CB9-4D81-B2D9-F90AC790E3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1333" y="-2"/>
            <a:ext cx="4910667" cy="6858001"/>
          </a:xfrm>
          <a:prstGeom prst="rect">
            <a:avLst/>
          </a:prstGeom>
        </p:spPr>
      </p:pic>
      <p:pic>
        <p:nvPicPr>
          <p:cNvPr id="5" name="Picture 4" descr="A close up of a purple flower on a plant&#10;&#10;Description automatically generated">
            <a:extLst>
              <a:ext uri="{FF2B5EF4-FFF2-40B4-BE49-F238E27FC236}">
                <a16:creationId xmlns:a16="http://schemas.microsoft.com/office/drawing/2014/main" id="{CFD3C957-6008-45E2-B6C6-32D494CA6A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3321" y="2319867"/>
            <a:ext cx="3164290" cy="45381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D823C8-92A2-4CCA-AE30-7FD1F5C965A4}"/>
              </a:ext>
            </a:extLst>
          </p:cNvPr>
          <p:cNvSpPr/>
          <p:nvPr/>
        </p:nvSpPr>
        <p:spPr>
          <a:xfrm>
            <a:off x="4910668" y="2319867"/>
            <a:ext cx="3149599" cy="4538132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B87138-38D6-4A12-9791-E9B04AE1AC6B}"/>
              </a:ext>
            </a:extLst>
          </p:cNvPr>
          <p:cNvGrpSpPr/>
          <p:nvPr/>
        </p:nvGrpSpPr>
        <p:grpSpPr>
          <a:xfrm>
            <a:off x="4360985" y="168812"/>
            <a:ext cx="2590306" cy="548640"/>
            <a:chOff x="3038622" y="-1209822"/>
            <a:chExt cx="2590306" cy="5486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862D67-2D53-4A29-BE36-DC1D52198836}"/>
                </a:ext>
              </a:extLst>
            </p:cNvPr>
            <p:cNvSpPr/>
            <p:nvPr/>
          </p:nvSpPr>
          <p:spPr>
            <a:xfrm>
              <a:off x="3038622" y="-1209822"/>
              <a:ext cx="2574387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273B54-654A-4E3D-89B5-E563757FFEE0}"/>
                </a:ext>
              </a:extLst>
            </p:cNvPr>
            <p:cNvSpPr txBox="1"/>
            <p:nvPr/>
          </p:nvSpPr>
          <p:spPr>
            <a:xfrm>
              <a:off x="3076626" y="-1195754"/>
              <a:ext cx="2552302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אספסת תרבותית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827B38-E4C1-43A8-8EE9-0B0C7DC28B84}"/>
              </a:ext>
            </a:extLst>
          </p:cNvPr>
          <p:cNvGrpSpPr/>
          <p:nvPr/>
        </p:nvGrpSpPr>
        <p:grpSpPr>
          <a:xfrm>
            <a:off x="10994407" y="154744"/>
            <a:ext cx="1099980" cy="1384995"/>
            <a:chOff x="9086880" y="-1589649"/>
            <a:chExt cx="1099980" cy="138499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9A8327A-06CC-406A-8456-7212ED7648B6}"/>
                </a:ext>
              </a:extLst>
            </p:cNvPr>
            <p:cNvSpPr/>
            <p:nvPr/>
          </p:nvSpPr>
          <p:spPr>
            <a:xfrm>
              <a:off x="9086881" y="-1589649"/>
              <a:ext cx="1055926" cy="13223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903A20-D304-4D7B-A4DA-4FCE4D7143BC}"/>
                </a:ext>
              </a:extLst>
            </p:cNvPr>
            <p:cNvSpPr txBox="1"/>
            <p:nvPr/>
          </p:nvSpPr>
          <p:spPr>
            <a:xfrm>
              <a:off x="9086880" y="-1589649"/>
              <a:ext cx="1099980" cy="138499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חצב</a:t>
              </a:r>
            </a:p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בסוף</a:t>
              </a:r>
            </a:p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פריחה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2515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alking down a dirt road&#10;&#10;Description automatically generated">
            <a:extLst>
              <a:ext uri="{FF2B5EF4-FFF2-40B4-BE49-F238E27FC236}">
                <a16:creationId xmlns:a16="http://schemas.microsoft.com/office/drawing/2014/main" id="{9FB05056-5D43-437D-835C-E344C75B20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05F6B7CD-0EE3-4186-BD70-8DA2DB4726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F450738-A0CA-40EB-B6ED-9F8F81A28C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 b="-4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ABEC1B-7208-40FE-96B2-21342D9B348F}"/>
              </a:ext>
            </a:extLst>
          </p:cNvPr>
          <p:cNvSpPr/>
          <p:nvPr/>
        </p:nvSpPr>
        <p:spPr>
          <a:xfrm>
            <a:off x="2607013" y="4445540"/>
            <a:ext cx="1079770" cy="2402722"/>
          </a:xfrm>
          <a:prstGeom prst="rect">
            <a:avLst/>
          </a:prstGeom>
          <a:solidFill>
            <a:srgbClr val="FDF3ED"/>
          </a:solidFill>
          <a:ln>
            <a:solidFill>
              <a:srgbClr val="FDF3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0557FF-9EBD-41C2-A4BC-BE6711D8F253}"/>
              </a:ext>
            </a:extLst>
          </p:cNvPr>
          <p:cNvSpPr/>
          <p:nvPr/>
        </p:nvSpPr>
        <p:spPr>
          <a:xfrm>
            <a:off x="2239163" y="4445539"/>
            <a:ext cx="1766829" cy="139906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358F0A-C040-40D4-A43D-8A324955692B}"/>
              </a:ext>
            </a:extLst>
          </p:cNvPr>
          <p:cNvSpPr txBox="1"/>
          <p:nvPr/>
        </p:nvSpPr>
        <p:spPr>
          <a:xfrm>
            <a:off x="2239163" y="4459606"/>
            <a:ext cx="1766829" cy="13849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800" dirty="0">
                <a:solidFill>
                  <a:srgbClr val="FF0000"/>
                </a:solidFill>
                <a:cs typeface="iGoni" pitchFamily="2" charset="-79"/>
              </a:rPr>
              <a:t>אלת בוטנה</a:t>
            </a:r>
          </a:p>
          <a:p>
            <a:pPr algn="r"/>
            <a:r>
              <a:rPr lang="he-IL" sz="2800" dirty="0">
                <a:solidFill>
                  <a:srgbClr val="FF0000"/>
                </a:solidFill>
                <a:cs typeface="iGoni" pitchFamily="2" charset="-79"/>
              </a:rPr>
              <a:t> ענקית</a:t>
            </a:r>
          </a:p>
          <a:p>
            <a:pPr algn="r"/>
            <a:r>
              <a:rPr lang="he-IL" sz="2800" dirty="0">
                <a:solidFill>
                  <a:srgbClr val="FF0000"/>
                </a:solidFill>
                <a:cs typeface="iGoni" pitchFamily="2" charset="-79"/>
              </a:rPr>
              <a:t>נושאת פרי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04270E-AE6E-4326-91C6-AB11CA08F4DB}"/>
              </a:ext>
            </a:extLst>
          </p:cNvPr>
          <p:cNvSpPr txBox="1"/>
          <p:nvPr/>
        </p:nvSpPr>
        <p:spPr>
          <a:xfrm>
            <a:off x="2287803" y="5963304"/>
            <a:ext cx="14797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>
                <a:solidFill>
                  <a:srgbClr val="FF0000"/>
                </a:solidFill>
                <a:cs typeface="iGoni" pitchFamily="2" charset="-79"/>
              </a:rPr>
              <a:t>קוטר: 10 מ'</a:t>
            </a:r>
          </a:p>
          <a:p>
            <a:pPr algn="r"/>
            <a:r>
              <a:rPr lang="he-IL" dirty="0">
                <a:solidFill>
                  <a:srgbClr val="FF0000"/>
                </a:solidFill>
                <a:cs typeface="iGoni" pitchFamily="2" charset="-79"/>
              </a:rPr>
              <a:t>גובה: 6 מ'</a:t>
            </a:r>
          </a:p>
        </p:txBody>
      </p:sp>
    </p:spTree>
    <p:extLst>
      <p:ext uri="{BB962C8B-B14F-4D97-AF65-F5344CB8AC3E}">
        <p14:creationId xmlns:p14="http://schemas.microsoft.com/office/powerpoint/2010/main" val="485759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close up&#10;&#10;Description automatically generated">
            <a:extLst>
              <a:ext uri="{FF2B5EF4-FFF2-40B4-BE49-F238E27FC236}">
                <a16:creationId xmlns:a16="http://schemas.microsoft.com/office/drawing/2014/main" id="{32A98347-9255-42C6-9996-3E00999CF5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10"/>
            <a:ext cx="6099048" cy="3428990"/>
          </a:xfrm>
          <a:prstGeom prst="rect">
            <a:avLst/>
          </a:prstGeom>
        </p:spPr>
      </p:pic>
      <p:pic>
        <p:nvPicPr>
          <p:cNvPr id="7" name="Picture 6" descr="A group of people standing next to a tree&#10;&#10;Description automatically generated">
            <a:extLst>
              <a:ext uri="{FF2B5EF4-FFF2-40B4-BE49-F238E27FC236}">
                <a16:creationId xmlns:a16="http://schemas.microsoft.com/office/drawing/2014/main" id="{DB8653F3-910F-4A44-8DCE-BE77029465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2952" y="10"/>
            <a:ext cx="6099048" cy="342899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" name="Picture 2" descr="A tree in the middle of a dirt field&#10;&#10;Description automatically generated">
            <a:extLst>
              <a:ext uri="{FF2B5EF4-FFF2-40B4-BE49-F238E27FC236}">
                <a16:creationId xmlns:a16="http://schemas.microsoft.com/office/drawing/2014/main" id="{2447854A-2121-431F-A49E-9413FC57C3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6099048" cy="3429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5" name="Picture 4" descr="A tree in a forest&#10;&#10;Description automatically generated">
            <a:extLst>
              <a:ext uri="{FF2B5EF4-FFF2-40B4-BE49-F238E27FC236}">
                <a16:creationId xmlns:a16="http://schemas.microsoft.com/office/drawing/2014/main" id="{2603F3EB-EF6D-47B6-BCE4-3E4A81002A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2952" y="3429000"/>
            <a:ext cx="6099048" cy="3429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F3F8ECC-2ABB-4A01-A98D-F529D605EEF1}"/>
              </a:ext>
            </a:extLst>
          </p:cNvPr>
          <p:cNvSpPr/>
          <p:nvPr/>
        </p:nvSpPr>
        <p:spPr>
          <a:xfrm>
            <a:off x="-2286" y="3429000"/>
            <a:ext cx="6093714" cy="342899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C62F053-A3D6-468B-BC15-AD850516248E}"/>
              </a:ext>
            </a:extLst>
          </p:cNvPr>
          <p:cNvGrpSpPr/>
          <p:nvPr/>
        </p:nvGrpSpPr>
        <p:grpSpPr>
          <a:xfrm>
            <a:off x="4915850" y="3160356"/>
            <a:ext cx="2351156" cy="537287"/>
            <a:chOff x="7090117" y="-1448972"/>
            <a:chExt cx="2351156" cy="53728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D97FF82-EEAC-46F4-BE33-AD67E2E80CAF}"/>
                </a:ext>
              </a:extLst>
            </p:cNvPr>
            <p:cNvSpPr/>
            <p:nvPr/>
          </p:nvSpPr>
          <p:spPr>
            <a:xfrm>
              <a:off x="7090117" y="-1448972"/>
              <a:ext cx="2349305" cy="5345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F271464-5784-4899-BB92-D3A1E8C0F92C}"/>
                </a:ext>
              </a:extLst>
            </p:cNvPr>
            <p:cNvSpPr txBox="1"/>
            <p:nvPr/>
          </p:nvSpPr>
          <p:spPr>
            <a:xfrm>
              <a:off x="7094156" y="-1434905"/>
              <a:ext cx="2347117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אלות אטלנטיות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0963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73D05F49-94F7-41AF-9BED-A8F2C917FF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3" name="Picture 2" descr="A close up of a flower&#10;&#10;Description automatically generated">
            <a:extLst>
              <a:ext uri="{FF2B5EF4-FFF2-40B4-BE49-F238E27FC236}">
                <a16:creationId xmlns:a16="http://schemas.microsoft.com/office/drawing/2014/main" id="{B8AE03EC-2222-4831-94F4-3A22981BC6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7" name="Picture 6" descr="A close up of a flower garden&#10;&#10;Description automatically generated">
            <a:extLst>
              <a:ext uri="{FF2B5EF4-FFF2-40B4-BE49-F238E27FC236}">
                <a16:creationId xmlns:a16="http://schemas.microsoft.com/office/drawing/2014/main" id="{7183E2B7-41A5-4668-88E3-6CD25B8FBE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8C16192-F534-4BF2-A170-DF1885B5083A}"/>
              </a:ext>
            </a:extLst>
          </p:cNvPr>
          <p:cNvGrpSpPr/>
          <p:nvPr/>
        </p:nvGrpSpPr>
        <p:grpSpPr>
          <a:xfrm>
            <a:off x="4088273" y="407203"/>
            <a:ext cx="1848583" cy="523220"/>
            <a:chOff x="4765083" y="-1139483"/>
            <a:chExt cx="1848583" cy="52322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84DED5-F24F-4BB4-AC3C-5DF3B0A30312}"/>
                </a:ext>
              </a:extLst>
            </p:cNvPr>
            <p:cNvSpPr/>
            <p:nvPr/>
          </p:nvSpPr>
          <p:spPr>
            <a:xfrm>
              <a:off x="4768948" y="-1139483"/>
              <a:ext cx="1800664" cy="43609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8635BF8-9EA7-4A28-85CA-E574D7508D7D}"/>
                </a:ext>
              </a:extLst>
            </p:cNvPr>
            <p:cNvSpPr txBox="1"/>
            <p:nvPr/>
          </p:nvSpPr>
          <p:spPr>
            <a:xfrm>
              <a:off x="4765083" y="-1139483"/>
              <a:ext cx="1848583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שיכרון זהוב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E66605-18C6-4A38-B17C-D53CE760B489}"/>
              </a:ext>
            </a:extLst>
          </p:cNvPr>
          <p:cNvGrpSpPr/>
          <p:nvPr/>
        </p:nvGrpSpPr>
        <p:grpSpPr>
          <a:xfrm>
            <a:off x="9991229" y="392538"/>
            <a:ext cx="1879041" cy="523220"/>
            <a:chOff x="7176888" y="6521602"/>
            <a:chExt cx="1879041" cy="52322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09EA6D-9A03-4A54-815A-908CA5B18A0F}"/>
                </a:ext>
              </a:extLst>
            </p:cNvPr>
            <p:cNvSpPr/>
            <p:nvPr/>
          </p:nvSpPr>
          <p:spPr>
            <a:xfrm>
              <a:off x="7247106" y="6536267"/>
              <a:ext cx="1741251" cy="47573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A041CAC-C940-40E0-AAE6-20BE8DD340F6}"/>
                </a:ext>
              </a:extLst>
            </p:cNvPr>
            <p:cNvSpPr txBox="1"/>
            <p:nvPr/>
          </p:nvSpPr>
          <p:spPr>
            <a:xfrm>
              <a:off x="7176888" y="6521602"/>
              <a:ext cx="1879041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שברק קוצני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97831D-4F5B-443B-9187-4C2E0E4F88CF}"/>
              </a:ext>
            </a:extLst>
          </p:cNvPr>
          <p:cNvGrpSpPr/>
          <p:nvPr/>
        </p:nvGrpSpPr>
        <p:grpSpPr>
          <a:xfrm>
            <a:off x="3767004" y="3540037"/>
            <a:ext cx="2141933" cy="830997"/>
            <a:chOff x="5854109" y="6622540"/>
            <a:chExt cx="2141933" cy="83099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7C6DFD8-4016-4808-BA50-0EA304E791D2}"/>
                </a:ext>
              </a:extLst>
            </p:cNvPr>
            <p:cNvSpPr/>
            <p:nvPr/>
          </p:nvSpPr>
          <p:spPr>
            <a:xfrm>
              <a:off x="5875167" y="6671180"/>
              <a:ext cx="2101514" cy="72184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88E0A8-FAF0-4F7C-8A57-4758970BEC79}"/>
                </a:ext>
              </a:extLst>
            </p:cNvPr>
            <p:cNvSpPr txBox="1"/>
            <p:nvPr/>
          </p:nvSpPr>
          <p:spPr>
            <a:xfrm>
              <a:off x="5854109" y="6622540"/>
              <a:ext cx="2141933" cy="83099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טיון דביק</a:t>
              </a:r>
            </a:p>
            <a:p>
              <a:pPr algn="r"/>
              <a:r>
                <a:rPr lang="he-IL" sz="2000" dirty="0">
                  <a:solidFill>
                    <a:srgbClr val="FF0000"/>
                  </a:solidFill>
                  <a:cs typeface="iGoni" pitchFamily="2" charset="-79"/>
                </a:rPr>
                <a:t>וזכר דבורה מאביק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9543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on a dry grass field&#10;&#10;Description automatically generated">
            <a:extLst>
              <a:ext uri="{FF2B5EF4-FFF2-40B4-BE49-F238E27FC236}">
                <a16:creationId xmlns:a16="http://schemas.microsoft.com/office/drawing/2014/main" id="{1A436228-1E12-47FD-B8FB-6386B3C008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0398" cy="6858000"/>
          </a:xfrm>
          <a:prstGeom prst="rect">
            <a:avLst/>
          </a:prstGeom>
        </p:spPr>
      </p:pic>
      <p:pic>
        <p:nvPicPr>
          <p:cNvPr id="5" name="Picture 4" descr="A giraffe standing on top of a dry grass field&#10;&#10;Description automatically generated">
            <a:extLst>
              <a:ext uri="{FF2B5EF4-FFF2-40B4-BE49-F238E27FC236}">
                <a16:creationId xmlns:a16="http://schemas.microsoft.com/office/drawing/2014/main" id="{E634A28A-6DD6-434C-9B75-44F1429DD2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4400" y="0"/>
            <a:ext cx="74676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59238DF-916F-446B-8DEC-AD518188B6BF}"/>
              </a:ext>
            </a:extLst>
          </p:cNvPr>
          <p:cNvGrpSpPr/>
          <p:nvPr/>
        </p:nvGrpSpPr>
        <p:grpSpPr>
          <a:xfrm>
            <a:off x="3418449" y="239151"/>
            <a:ext cx="2913864" cy="551355"/>
            <a:chOff x="4881489" y="-1420837"/>
            <a:chExt cx="2913864" cy="5513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3A545FF-59B8-4CF0-B7DA-5E02FA5D95BB}"/>
                </a:ext>
              </a:extLst>
            </p:cNvPr>
            <p:cNvSpPr/>
            <p:nvPr/>
          </p:nvSpPr>
          <p:spPr>
            <a:xfrm>
              <a:off x="4881489" y="-1420837"/>
              <a:ext cx="2912013" cy="52050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23EF903-D8B5-4EFC-A105-8A9354217C99}"/>
                </a:ext>
              </a:extLst>
            </p:cNvPr>
            <p:cNvSpPr txBox="1"/>
            <p:nvPr/>
          </p:nvSpPr>
          <p:spPr>
            <a:xfrm>
              <a:off x="4900009" y="-1392702"/>
              <a:ext cx="2895344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גם לזית מת יש יופי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0119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quirrel standing on a rock&#10;&#10;Description automatically generated">
            <a:extLst>
              <a:ext uri="{FF2B5EF4-FFF2-40B4-BE49-F238E27FC236}">
                <a16:creationId xmlns:a16="http://schemas.microsoft.com/office/drawing/2014/main" id="{68E6C24F-52D4-4833-9B4E-5F8AA71056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989007" cy="3302001"/>
          </a:xfrm>
          <a:prstGeom prst="rect">
            <a:avLst/>
          </a:prstGeom>
        </p:spPr>
      </p:pic>
      <p:pic>
        <p:nvPicPr>
          <p:cNvPr id="5" name="Picture 4" descr="A close up of a green plant&#10;&#10;Description automatically generated">
            <a:extLst>
              <a:ext uri="{FF2B5EF4-FFF2-40B4-BE49-F238E27FC236}">
                <a16:creationId xmlns:a16="http://schemas.microsoft.com/office/drawing/2014/main" id="{21FAA1B1-4F9D-4F35-9276-7186E5FB4F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2447" y="3572933"/>
            <a:ext cx="5329553" cy="3285067"/>
          </a:xfrm>
          <a:prstGeom prst="rect">
            <a:avLst/>
          </a:prstGeom>
        </p:spPr>
      </p:pic>
      <p:pic>
        <p:nvPicPr>
          <p:cNvPr id="7" name="Picture 6" descr="A pile of dry grass&#10;&#10;Description automatically generated">
            <a:extLst>
              <a:ext uri="{FF2B5EF4-FFF2-40B4-BE49-F238E27FC236}">
                <a16:creationId xmlns:a16="http://schemas.microsoft.com/office/drawing/2014/main" id="{26D52C25-B75A-4F7F-950F-D268E17F18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2305" y="-1"/>
            <a:ext cx="5959695" cy="3302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761DC9-D445-45A9-B4E8-6695A9A07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72933"/>
            <a:ext cx="3285068" cy="32850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3D537F-C84F-4A37-AA2D-304096585D67}"/>
              </a:ext>
            </a:extLst>
          </p:cNvPr>
          <p:cNvSpPr txBox="1"/>
          <p:nvPr/>
        </p:nvSpPr>
        <p:spPr>
          <a:xfrm>
            <a:off x="0" y="6642556"/>
            <a:ext cx="1186543" cy="21544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800" dirty="0">
                <a:solidFill>
                  <a:srgbClr val="FFFF00"/>
                </a:solidFill>
              </a:rPr>
              <a:t>zihitiparpar.wixsite.com</a:t>
            </a:r>
            <a:endParaRPr lang="he-IL" sz="800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54169D-BFF4-42A2-BD08-C3EFA843A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8524" y="3572933"/>
            <a:ext cx="3270467" cy="32850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8AD17D-E173-45CA-893B-98601F42E1A9}"/>
              </a:ext>
            </a:extLst>
          </p:cNvPr>
          <p:cNvSpPr txBox="1"/>
          <p:nvPr/>
        </p:nvSpPr>
        <p:spPr>
          <a:xfrm>
            <a:off x="3438524" y="6642556"/>
            <a:ext cx="1186543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GB" sz="800" dirty="0">
                <a:solidFill>
                  <a:srgbClr val="FFFF00"/>
                </a:solidFill>
              </a:rPr>
              <a:t>zihitiparpar.wixsite.com</a:t>
            </a:r>
            <a:endParaRPr lang="he-IL" sz="800" dirty="0">
              <a:solidFill>
                <a:srgbClr val="FFFF00"/>
              </a:solidFill>
            </a:endParaRPr>
          </a:p>
          <a:p>
            <a:endParaRPr lang="he-IL" sz="800" dirty="0">
              <a:solidFill>
                <a:srgbClr val="FFFF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E7AA2C-D201-4300-85B0-84F943EBD7DA}"/>
              </a:ext>
            </a:extLst>
          </p:cNvPr>
          <p:cNvGrpSpPr/>
          <p:nvPr/>
        </p:nvGrpSpPr>
        <p:grpSpPr>
          <a:xfrm>
            <a:off x="3653768" y="120394"/>
            <a:ext cx="2190023" cy="461665"/>
            <a:chOff x="3949190" y="-1708406"/>
            <a:chExt cx="2190023" cy="4616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970EEBF-7A6D-447A-AD84-A73174C47BEF}"/>
                </a:ext>
              </a:extLst>
            </p:cNvPr>
            <p:cNvSpPr/>
            <p:nvPr/>
          </p:nvSpPr>
          <p:spPr>
            <a:xfrm>
              <a:off x="3967089" y="-1702191"/>
              <a:ext cx="2128911" cy="4079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813EDE-2A76-4C2A-B1EE-B8FC5F141C3A}"/>
                </a:ext>
              </a:extLst>
            </p:cNvPr>
            <p:cNvSpPr txBox="1"/>
            <p:nvPr/>
          </p:nvSpPr>
          <p:spPr>
            <a:xfrm>
              <a:off x="3949190" y="-1708406"/>
              <a:ext cx="219002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סטירית הציבורת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D20DDA9-B065-4D99-A9D0-6F973E666956}"/>
              </a:ext>
            </a:extLst>
          </p:cNvPr>
          <p:cNvGrpSpPr/>
          <p:nvPr/>
        </p:nvGrpSpPr>
        <p:grpSpPr>
          <a:xfrm>
            <a:off x="10154287" y="92259"/>
            <a:ext cx="1889509" cy="489800"/>
            <a:chOff x="6862447" y="-1603717"/>
            <a:chExt cx="1889509" cy="4898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2E4E49-DD81-4E11-8728-561A9B36FD4C}"/>
                </a:ext>
              </a:extLst>
            </p:cNvPr>
            <p:cNvSpPr/>
            <p:nvPr/>
          </p:nvSpPr>
          <p:spPr>
            <a:xfrm>
              <a:off x="6862447" y="-1603717"/>
              <a:ext cx="1831387" cy="4220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CB0B7EB-6A2E-4404-B2E7-2969ADECAF46}"/>
                </a:ext>
              </a:extLst>
            </p:cNvPr>
            <p:cNvSpPr txBox="1"/>
            <p:nvPr/>
          </p:nvSpPr>
          <p:spPr>
            <a:xfrm>
              <a:off x="6863297" y="-1575582"/>
              <a:ext cx="188865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כחליל השברק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5029B65-74A0-476E-96EA-14B6DEA0B9ED}"/>
              </a:ext>
            </a:extLst>
          </p:cNvPr>
          <p:cNvGrpSpPr/>
          <p:nvPr/>
        </p:nvGrpSpPr>
        <p:grpSpPr>
          <a:xfrm>
            <a:off x="23286" y="3671668"/>
            <a:ext cx="1595802" cy="461665"/>
            <a:chOff x="4393205" y="-1181686"/>
            <a:chExt cx="1595802" cy="4616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C826793-7913-4757-B35C-D54D0B1E7FC7}"/>
                </a:ext>
              </a:extLst>
            </p:cNvPr>
            <p:cNvSpPr/>
            <p:nvPr/>
          </p:nvSpPr>
          <p:spPr>
            <a:xfrm>
              <a:off x="4487594" y="-1181686"/>
              <a:ext cx="1501413" cy="3938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F2AB865-408F-4AFE-AD92-F28EA766937F}"/>
                </a:ext>
              </a:extLst>
            </p:cNvPr>
            <p:cNvSpPr txBox="1"/>
            <p:nvPr/>
          </p:nvSpPr>
          <p:spPr>
            <a:xfrm>
              <a:off x="4393205" y="-1181686"/>
              <a:ext cx="1592104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דרומי הצלף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4218105-7148-4F65-8447-753725DE0918}"/>
              </a:ext>
            </a:extLst>
          </p:cNvPr>
          <p:cNvGrpSpPr/>
          <p:nvPr/>
        </p:nvGrpSpPr>
        <p:grpSpPr>
          <a:xfrm>
            <a:off x="4592141" y="3630749"/>
            <a:ext cx="2089033" cy="475732"/>
            <a:chOff x="4191698" y="-1266092"/>
            <a:chExt cx="2089033" cy="47573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C5B23CB-E9E7-4AF4-A93C-0CA26AFFF3CE}"/>
                </a:ext>
              </a:extLst>
            </p:cNvPr>
            <p:cNvSpPr/>
            <p:nvPr/>
          </p:nvSpPr>
          <p:spPr>
            <a:xfrm>
              <a:off x="4192172" y="-1266092"/>
              <a:ext cx="2040133" cy="42203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4BA876-E9B4-4BCF-9299-C93CC219B383}"/>
                </a:ext>
              </a:extLst>
            </p:cNvPr>
            <p:cNvSpPr txBox="1"/>
            <p:nvPr/>
          </p:nvSpPr>
          <p:spPr>
            <a:xfrm>
              <a:off x="4191698" y="-1252025"/>
              <a:ext cx="2089033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סטירית המערות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8466F52-C52E-46D1-880A-39CEB8E199DB}"/>
              </a:ext>
            </a:extLst>
          </p:cNvPr>
          <p:cNvGrpSpPr/>
          <p:nvPr/>
        </p:nvGrpSpPr>
        <p:grpSpPr>
          <a:xfrm>
            <a:off x="10156547" y="3671668"/>
            <a:ext cx="2026517" cy="461665"/>
            <a:chOff x="5529685" y="-1139483"/>
            <a:chExt cx="2026517" cy="46166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49A7D66-B570-46B3-9D66-B95592B503D8}"/>
                </a:ext>
              </a:extLst>
            </p:cNvPr>
            <p:cNvSpPr/>
            <p:nvPr/>
          </p:nvSpPr>
          <p:spPr>
            <a:xfrm>
              <a:off x="5570477" y="-1139483"/>
              <a:ext cx="1899467" cy="3938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2A3952-D77B-445C-808A-CC2396D2261B}"/>
                </a:ext>
              </a:extLst>
            </p:cNvPr>
            <p:cNvSpPr txBox="1"/>
            <p:nvPr/>
          </p:nvSpPr>
          <p:spPr>
            <a:xfrm>
              <a:off x="5529685" y="-1139483"/>
              <a:ext cx="20265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כחליל האספסת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5096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C56D78-3F25-41D2-A74E-D12359371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4726746" cy="3448699"/>
          </a:xfrm>
          <a:prstGeom prst="rect">
            <a:avLst/>
          </a:prstGeom>
        </p:spPr>
      </p:pic>
      <p:pic>
        <p:nvPicPr>
          <p:cNvPr id="4" name="Picture 3" descr="A close up of a rock&#10;&#10;Description automatically generated">
            <a:extLst>
              <a:ext uri="{FF2B5EF4-FFF2-40B4-BE49-F238E27FC236}">
                <a16:creationId xmlns:a16="http://schemas.microsoft.com/office/drawing/2014/main" id="{60E1806F-AD1D-491A-BE5F-15A9162ACB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1679" y="-1"/>
            <a:ext cx="7360321" cy="5788855"/>
          </a:xfrm>
          <a:prstGeom prst="rect">
            <a:avLst/>
          </a:prstGeom>
        </p:spPr>
      </p:pic>
      <p:pic>
        <p:nvPicPr>
          <p:cNvPr id="6" name="Picture 5" descr="A close up of a flower&#10;&#10;Description automatically generated">
            <a:extLst>
              <a:ext uri="{FF2B5EF4-FFF2-40B4-BE49-F238E27FC236}">
                <a16:creationId xmlns:a16="http://schemas.microsoft.com/office/drawing/2014/main" id="{95C6ACDE-3C00-4235-9070-EF42E0E306E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3545059"/>
            <a:ext cx="5535795" cy="3312942"/>
          </a:xfrm>
          <a:prstGeom prst="rect">
            <a:avLst/>
          </a:prstGeom>
        </p:spPr>
      </p:pic>
      <p:pic>
        <p:nvPicPr>
          <p:cNvPr id="8" name="Picture 7" descr="A close up of a flower&#10;&#10;Description automatically generated">
            <a:extLst>
              <a:ext uri="{FF2B5EF4-FFF2-40B4-BE49-F238E27FC236}">
                <a16:creationId xmlns:a16="http://schemas.microsoft.com/office/drawing/2014/main" id="{1C4B61CF-5D2A-4DA2-89EC-6DB69E36E5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6374" y="2926080"/>
            <a:ext cx="3385625" cy="39319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DBF1BE-3199-4FB8-AE94-CB9B2B984392}"/>
              </a:ext>
            </a:extLst>
          </p:cNvPr>
          <p:cNvSpPr/>
          <p:nvPr/>
        </p:nvSpPr>
        <p:spPr>
          <a:xfrm>
            <a:off x="5667725" y="5859195"/>
            <a:ext cx="3026109" cy="921434"/>
          </a:xfrm>
          <a:prstGeom prst="rect">
            <a:avLst/>
          </a:prstGeom>
          <a:solidFill>
            <a:srgbClr val="6A2A28"/>
          </a:solidFill>
          <a:ln>
            <a:solidFill>
              <a:srgbClr val="6A2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FB94EF-81C7-4B15-A812-946B5D4F5DEC}"/>
              </a:ext>
            </a:extLst>
          </p:cNvPr>
          <p:cNvSpPr/>
          <p:nvPr/>
        </p:nvSpPr>
        <p:spPr>
          <a:xfrm>
            <a:off x="-4" y="3545059"/>
            <a:ext cx="5535795" cy="331294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AC0B0C-B7C7-497B-8803-4E49475C768F}"/>
              </a:ext>
            </a:extLst>
          </p:cNvPr>
          <p:cNvSpPr/>
          <p:nvPr/>
        </p:nvSpPr>
        <p:spPr>
          <a:xfrm>
            <a:off x="8825767" y="2926080"/>
            <a:ext cx="3366232" cy="393192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18D746-D72F-435A-BEF9-E265FDD6F403}"/>
              </a:ext>
            </a:extLst>
          </p:cNvPr>
          <p:cNvGrpSpPr/>
          <p:nvPr/>
        </p:nvGrpSpPr>
        <p:grpSpPr>
          <a:xfrm>
            <a:off x="154745" y="168812"/>
            <a:ext cx="2477765" cy="604911"/>
            <a:chOff x="5078437" y="-1252025"/>
            <a:chExt cx="2477765" cy="6049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C43B3FA-EB9A-48E3-9352-AC91E8A8A680}"/>
                </a:ext>
              </a:extLst>
            </p:cNvPr>
            <p:cNvSpPr/>
            <p:nvPr/>
          </p:nvSpPr>
          <p:spPr>
            <a:xfrm>
              <a:off x="5078437" y="-1252025"/>
              <a:ext cx="2447778" cy="60491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48FE26-E1AD-4EA3-950E-030BC9815708}"/>
                </a:ext>
              </a:extLst>
            </p:cNvPr>
            <p:cNvSpPr txBox="1"/>
            <p:nvPr/>
          </p:nvSpPr>
          <p:spPr>
            <a:xfrm>
              <a:off x="5106492" y="-1252025"/>
              <a:ext cx="2449710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3200" dirty="0">
                  <a:solidFill>
                    <a:srgbClr val="C00000"/>
                  </a:solidFill>
                  <a:cs typeface="iGoni" pitchFamily="2" charset="-79"/>
                </a:rPr>
                <a:t>מאגר בית-זית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AEE1F6-69ED-425F-B13B-2B2551E7D09F}"/>
              </a:ext>
            </a:extLst>
          </p:cNvPr>
          <p:cNvGrpSpPr/>
          <p:nvPr/>
        </p:nvGrpSpPr>
        <p:grpSpPr>
          <a:xfrm>
            <a:off x="9673963" y="168812"/>
            <a:ext cx="2335237" cy="489800"/>
            <a:chOff x="6358597" y="-1491175"/>
            <a:chExt cx="2335237" cy="4898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FAF66D-0CA6-4B9D-9CEE-BD5490910C40}"/>
                </a:ext>
              </a:extLst>
            </p:cNvPr>
            <p:cNvSpPr/>
            <p:nvPr/>
          </p:nvSpPr>
          <p:spPr>
            <a:xfrm>
              <a:off x="6358597" y="-1491175"/>
              <a:ext cx="2335237" cy="4220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43A4A11-778F-46EC-84E3-639302C669A2}"/>
                </a:ext>
              </a:extLst>
            </p:cNvPr>
            <p:cNvSpPr txBox="1"/>
            <p:nvPr/>
          </p:nvSpPr>
          <p:spPr>
            <a:xfrm>
              <a:off x="6382590" y="-1463040"/>
              <a:ext cx="229902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עוקץ-עקרב שרוע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0DC64B-5086-4D41-AA41-7BB01EA560AD}"/>
              </a:ext>
            </a:extLst>
          </p:cNvPr>
          <p:cNvGrpSpPr/>
          <p:nvPr/>
        </p:nvGrpSpPr>
        <p:grpSpPr>
          <a:xfrm>
            <a:off x="3094892" y="3731337"/>
            <a:ext cx="2280818" cy="503868"/>
            <a:chOff x="4276578" y="-1350498"/>
            <a:chExt cx="2280818" cy="50386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18ABDD-AD8B-4692-8C50-A2EF651AA632}"/>
                </a:ext>
              </a:extLst>
            </p:cNvPr>
            <p:cNvSpPr/>
            <p:nvPr/>
          </p:nvSpPr>
          <p:spPr>
            <a:xfrm>
              <a:off x="4276578" y="-1350498"/>
              <a:ext cx="2278967" cy="4501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0880C0-B98F-470F-A2B9-7AD84B2858AE}"/>
                </a:ext>
              </a:extLst>
            </p:cNvPr>
            <p:cNvSpPr txBox="1"/>
            <p:nvPr/>
          </p:nvSpPr>
          <p:spPr>
            <a:xfrm>
              <a:off x="4284017" y="-1308295"/>
              <a:ext cx="2273379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עוקץ-עקרב שעיר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440CD5B-4BB6-4FB3-B8BD-B0E310C3CB6F}"/>
              </a:ext>
            </a:extLst>
          </p:cNvPr>
          <p:cNvGrpSpPr/>
          <p:nvPr/>
        </p:nvGrpSpPr>
        <p:grpSpPr>
          <a:xfrm>
            <a:off x="10405912" y="5936062"/>
            <a:ext cx="1558504" cy="830997"/>
            <a:chOff x="4562793" y="-956603"/>
            <a:chExt cx="1558504" cy="83099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D7ABA9D-17FC-4A7B-B0AE-8989E85AD04A}"/>
                </a:ext>
              </a:extLst>
            </p:cNvPr>
            <p:cNvSpPr/>
            <p:nvPr/>
          </p:nvSpPr>
          <p:spPr>
            <a:xfrm>
              <a:off x="4572000" y="-956603"/>
              <a:ext cx="1524000" cy="7315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2097A4-F7AA-497C-B9D7-34780B09959B}"/>
                </a:ext>
              </a:extLst>
            </p:cNvPr>
            <p:cNvSpPr txBox="1"/>
            <p:nvPr/>
          </p:nvSpPr>
          <p:spPr>
            <a:xfrm>
              <a:off x="4562793" y="-956603"/>
              <a:ext cx="1558504" cy="83099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עוקץ-עקרב</a:t>
              </a:r>
            </a:p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אירופי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26599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flower&#10;&#10;Description automatically generated">
            <a:extLst>
              <a:ext uri="{FF2B5EF4-FFF2-40B4-BE49-F238E27FC236}">
                <a16:creationId xmlns:a16="http://schemas.microsoft.com/office/drawing/2014/main" id="{07B6226E-82C4-4CF0-A9EF-F2515FAA62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68363" cy="6858000"/>
          </a:xfrm>
          <a:prstGeom prst="rect">
            <a:avLst/>
          </a:prstGeom>
        </p:spPr>
      </p:pic>
      <p:pic>
        <p:nvPicPr>
          <p:cNvPr id="5" name="Picture 4" descr="A close up of a plant&#10;&#10;Description automatically generated">
            <a:extLst>
              <a:ext uri="{FF2B5EF4-FFF2-40B4-BE49-F238E27FC236}">
                <a16:creationId xmlns:a16="http://schemas.microsoft.com/office/drawing/2014/main" id="{64A10A2C-1CE5-4BF6-AAC9-F09B2357E0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6234" y="0"/>
            <a:ext cx="7155766" cy="3429000"/>
          </a:xfrm>
          <a:prstGeom prst="rect">
            <a:avLst/>
          </a:prstGeom>
        </p:spPr>
      </p:pic>
      <p:pic>
        <p:nvPicPr>
          <p:cNvPr id="7" name="Picture 6" descr="A pile of dirt&#10;&#10;Description automatically generated">
            <a:extLst>
              <a:ext uri="{FF2B5EF4-FFF2-40B4-BE49-F238E27FC236}">
                <a16:creationId xmlns:a16="http://schemas.microsoft.com/office/drawing/2014/main" id="{38CADFD8-4553-47E9-A0EA-AAA6BEFD7B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6810" y="3573193"/>
            <a:ext cx="3995189" cy="33059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895B7B0-D867-4916-A095-E3071E62467D}"/>
              </a:ext>
            </a:extLst>
          </p:cNvPr>
          <p:cNvSpPr/>
          <p:nvPr/>
        </p:nvSpPr>
        <p:spPr>
          <a:xfrm>
            <a:off x="5036234" y="3573193"/>
            <a:ext cx="3024554" cy="3284807"/>
          </a:xfrm>
          <a:prstGeom prst="rect">
            <a:avLst/>
          </a:prstGeom>
          <a:solidFill>
            <a:srgbClr val="926948"/>
          </a:solidFill>
          <a:ln>
            <a:solidFill>
              <a:srgbClr val="9269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DD9A36-FBC7-4E0D-A727-69B2CFF26BF1}"/>
              </a:ext>
            </a:extLst>
          </p:cNvPr>
          <p:cNvGrpSpPr/>
          <p:nvPr/>
        </p:nvGrpSpPr>
        <p:grpSpPr>
          <a:xfrm>
            <a:off x="5194555" y="140677"/>
            <a:ext cx="2027050" cy="503867"/>
            <a:chOff x="3812345" y="-1702190"/>
            <a:chExt cx="2468386" cy="5038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C4BCF3-0DB8-4D05-B495-5FA14D5926F7}"/>
                </a:ext>
              </a:extLst>
            </p:cNvPr>
            <p:cNvSpPr/>
            <p:nvPr/>
          </p:nvSpPr>
          <p:spPr>
            <a:xfrm>
              <a:off x="3812345" y="-1702190"/>
              <a:ext cx="2433710" cy="4923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004F0D-258F-4543-9404-FC7113463254}"/>
                </a:ext>
              </a:extLst>
            </p:cNvPr>
            <p:cNvSpPr txBox="1"/>
            <p:nvPr/>
          </p:nvSpPr>
          <p:spPr>
            <a:xfrm>
              <a:off x="4254214" y="-1659988"/>
              <a:ext cx="2026517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עפעפית שרועה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FF29F0-1D61-440C-BCEE-AB0F7F5A8B22}"/>
              </a:ext>
            </a:extLst>
          </p:cNvPr>
          <p:cNvGrpSpPr/>
          <p:nvPr/>
        </p:nvGrpSpPr>
        <p:grpSpPr>
          <a:xfrm>
            <a:off x="10144117" y="3657599"/>
            <a:ext cx="2005678" cy="475732"/>
            <a:chOff x="5142561" y="-1308295"/>
            <a:chExt cx="2005678" cy="47573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106BBE5-1835-4C15-AB4E-24A513CB6AA1}"/>
                </a:ext>
              </a:extLst>
            </p:cNvPr>
            <p:cNvSpPr/>
            <p:nvPr/>
          </p:nvSpPr>
          <p:spPr>
            <a:xfrm>
              <a:off x="5188817" y="-1308295"/>
              <a:ext cx="1915368" cy="4501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0EE2EC-495B-4031-86C8-BF994EBBCA0D}"/>
                </a:ext>
              </a:extLst>
            </p:cNvPr>
            <p:cNvSpPr txBox="1"/>
            <p:nvPr/>
          </p:nvSpPr>
          <p:spPr>
            <a:xfrm>
              <a:off x="5142561" y="-1294228"/>
              <a:ext cx="2005678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400" dirty="0">
                  <a:solidFill>
                    <a:srgbClr val="FF0000"/>
                  </a:solidFill>
                  <a:cs typeface="iGoni" pitchFamily="2" charset="-79"/>
                </a:rPr>
                <a:t>עטיינית פקטורי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3007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outdoor, grass, field, herd&#10;&#10;Description automatically generated">
            <a:extLst>
              <a:ext uri="{FF2B5EF4-FFF2-40B4-BE49-F238E27FC236}">
                <a16:creationId xmlns:a16="http://schemas.microsoft.com/office/drawing/2014/main" id="{ACAF2927-1DA4-48FC-9FF6-1FE56D8FF9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000D35D-6E8C-414A-A046-A10DF1FC9050}"/>
              </a:ext>
            </a:extLst>
          </p:cNvPr>
          <p:cNvGrpSpPr/>
          <p:nvPr/>
        </p:nvGrpSpPr>
        <p:grpSpPr>
          <a:xfrm>
            <a:off x="9961123" y="180218"/>
            <a:ext cx="2098776" cy="584775"/>
            <a:chOff x="8005864" y="-938463"/>
            <a:chExt cx="2225235" cy="58477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3FDF22A-5356-4A6C-B934-D9AE31FAE69E}"/>
                </a:ext>
              </a:extLst>
            </p:cNvPr>
            <p:cNvSpPr/>
            <p:nvPr/>
          </p:nvSpPr>
          <p:spPr>
            <a:xfrm>
              <a:off x="8005864" y="-933855"/>
              <a:ext cx="2198451" cy="5350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E07550-9E85-4A83-81CF-4872BE8E47A0}"/>
                </a:ext>
              </a:extLst>
            </p:cNvPr>
            <p:cNvSpPr txBox="1"/>
            <p:nvPr/>
          </p:nvSpPr>
          <p:spPr>
            <a:xfrm>
              <a:off x="8267100" y="-938463"/>
              <a:ext cx="1963999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3200" b="1" dirty="0">
                  <a:solidFill>
                    <a:srgbClr val="FF0000"/>
                  </a:solidFill>
                  <a:cs typeface="iGoni" pitchFamily="2" charset="-79"/>
                </a:rPr>
                <a:t>תחנת גילה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2432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flower on a dry grass field&#10;&#10;Description automatically generated">
            <a:extLst>
              <a:ext uri="{FF2B5EF4-FFF2-40B4-BE49-F238E27FC236}">
                <a16:creationId xmlns:a16="http://schemas.microsoft.com/office/drawing/2014/main" id="{D97EF946-CD56-4981-8CC5-275D3C67E1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2747" y="1234440"/>
            <a:ext cx="8859254" cy="5623560"/>
          </a:xfrm>
          <a:prstGeom prst="rect">
            <a:avLst/>
          </a:prstGeom>
        </p:spPr>
      </p:pic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05248B37-95CE-4407-BF40-D647459104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16325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6FA4D0-67E6-4483-9EF6-AFD8B25E12F7}"/>
              </a:ext>
            </a:extLst>
          </p:cNvPr>
          <p:cNvSpPr txBox="1"/>
          <p:nvPr/>
        </p:nvSpPr>
        <p:spPr>
          <a:xfrm>
            <a:off x="6624536" y="350196"/>
            <a:ext cx="503892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rgbClr val="FF0000"/>
                </a:solidFill>
                <a:cs typeface="iGoni" pitchFamily="2" charset="-79"/>
              </a:rPr>
              <a:t>סיתוונית ירושליים ששרדה בגילה</a:t>
            </a:r>
          </a:p>
        </p:txBody>
      </p:sp>
    </p:spTree>
    <p:extLst>
      <p:ext uri="{BB962C8B-B14F-4D97-AF65-F5344CB8AC3E}">
        <p14:creationId xmlns:p14="http://schemas.microsoft.com/office/powerpoint/2010/main" val="4062950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ree&#10;&#10;Description automatically generated">
            <a:extLst>
              <a:ext uri="{FF2B5EF4-FFF2-40B4-BE49-F238E27FC236}">
                <a16:creationId xmlns:a16="http://schemas.microsoft.com/office/drawing/2014/main" id="{F896D141-E53A-46E0-BFB2-A4918C00C6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2589" y="1796315"/>
            <a:ext cx="5654843" cy="5061685"/>
          </a:xfrm>
          <a:prstGeom prst="rect">
            <a:avLst/>
          </a:prstGeom>
        </p:spPr>
      </p:pic>
      <p:pic>
        <p:nvPicPr>
          <p:cNvPr id="5" name="Picture 4" descr="A bird sitting on top of a tree&#10;&#10;Description automatically generated">
            <a:extLst>
              <a:ext uri="{FF2B5EF4-FFF2-40B4-BE49-F238E27FC236}">
                <a16:creationId xmlns:a16="http://schemas.microsoft.com/office/drawing/2014/main" id="{A97E8448-012E-4F15-AC49-67EEE9AA2A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3163253" cy="6858000"/>
          </a:xfrm>
          <a:prstGeom prst="rect">
            <a:avLst/>
          </a:prstGeom>
        </p:spPr>
      </p:pic>
      <p:pic>
        <p:nvPicPr>
          <p:cNvPr id="7" name="Picture 6" descr="A close up of a tree&#10;&#10;Description automatically generated">
            <a:extLst>
              <a:ext uri="{FF2B5EF4-FFF2-40B4-BE49-F238E27FC236}">
                <a16:creationId xmlns:a16="http://schemas.microsoft.com/office/drawing/2014/main" id="{A4008844-F5A2-4C5C-ACB8-11BE3BC2BE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8746" y="0"/>
            <a:ext cx="3163253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A3DCCF-95BD-4C05-9867-56B5C56C1007}"/>
              </a:ext>
            </a:extLst>
          </p:cNvPr>
          <p:cNvSpPr txBox="1"/>
          <p:nvPr/>
        </p:nvSpPr>
        <p:spPr>
          <a:xfrm>
            <a:off x="4060883" y="288758"/>
            <a:ext cx="4124848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2800" dirty="0">
                <a:solidFill>
                  <a:srgbClr val="FF0000"/>
                </a:solidFill>
                <a:cs typeface="iGoni" pitchFamily="2" charset="-79"/>
              </a:rPr>
              <a:t>אלה אטלנטית</a:t>
            </a:r>
          </a:p>
          <a:p>
            <a:pPr algn="r"/>
            <a:r>
              <a:rPr lang="he-IL" sz="2800" dirty="0">
                <a:solidFill>
                  <a:srgbClr val="FF0000"/>
                </a:solidFill>
                <a:cs typeface="iGoni" pitchFamily="2" charset="-79"/>
              </a:rPr>
              <a:t>ועפציה לפני בקיעת הכנימות</a:t>
            </a:r>
          </a:p>
        </p:txBody>
      </p:sp>
    </p:spTree>
    <p:extLst>
      <p:ext uri="{BB962C8B-B14F-4D97-AF65-F5344CB8AC3E}">
        <p14:creationId xmlns:p14="http://schemas.microsoft.com/office/powerpoint/2010/main" val="20979733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lant&#10;&#10;Description automatically generated">
            <a:extLst>
              <a:ext uri="{FF2B5EF4-FFF2-40B4-BE49-F238E27FC236}">
                <a16:creationId xmlns:a16="http://schemas.microsoft.com/office/drawing/2014/main" id="{B95357AD-F245-4104-B960-4B457DBE4C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0762" y="3492528"/>
            <a:ext cx="5861238" cy="3409283"/>
          </a:xfrm>
          <a:prstGeom prst="rect">
            <a:avLst/>
          </a:prstGeom>
        </p:spPr>
      </p:pic>
      <p:pic>
        <p:nvPicPr>
          <p:cNvPr id="5" name="Picture 4" descr="A plate of food on a table&#10;&#10;Description automatically generated">
            <a:extLst>
              <a:ext uri="{FF2B5EF4-FFF2-40B4-BE49-F238E27FC236}">
                <a16:creationId xmlns:a16="http://schemas.microsoft.com/office/drawing/2014/main" id="{DB7B0633-D02B-4283-B91D-56FCFEA903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762" y="661977"/>
            <a:ext cx="5861238" cy="2703496"/>
          </a:xfrm>
          <a:prstGeom prst="rect">
            <a:avLst/>
          </a:prstGeom>
        </p:spPr>
      </p:pic>
      <p:pic>
        <p:nvPicPr>
          <p:cNvPr id="7" name="Picture 6" descr="A picture containing indoor, brown, table, sitting&#10;&#10;Description automatically generated">
            <a:extLst>
              <a:ext uri="{FF2B5EF4-FFF2-40B4-BE49-F238E27FC236}">
                <a16:creationId xmlns:a16="http://schemas.microsoft.com/office/drawing/2014/main" id="{4414F92D-365C-40CD-9094-4753F975E6A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1977"/>
            <a:ext cx="5861238" cy="2703496"/>
          </a:xfrm>
          <a:prstGeom prst="rect">
            <a:avLst/>
          </a:prstGeom>
        </p:spPr>
      </p:pic>
      <p:pic>
        <p:nvPicPr>
          <p:cNvPr id="14" name="Picture 13" descr="A close up of a flower&#10;&#10;Description automatically generated">
            <a:extLst>
              <a:ext uri="{FF2B5EF4-FFF2-40B4-BE49-F238E27FC236}">
                <a16:creationId xmlns:a16="http://schemas.microsoft.com/office/drawing/2014/main" id="{847DD3C5-9725-4245-8304-3AA3D8FAA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92527"/>
            <a:ext cx="4545711" cy="34092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9B7A1F-BCD8-4609-87BD-7CBDD1E60961}"/>
              </a:ext>
            </a:extLst>
          </p:cNvPr>
          <p:cNvSpPr txBox="1"/>
          <p:nvPr/>
        </p:nvSpPr>
        <p:spPr>
          <a:xfrm>
            <a:off x="8103234" y="0"/>
            <a:ext cx="382508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he-IL" sz="3200" dirty="0" err="1" smtClean="0">
                <a:solidFill>
                  <a:srgbClr val="FF0000"/>
                </a:solidFill>
                <a:cs typeface="iGoni" pitchFamily="2" charset="-79"/>
              </a:rPr>
              <a:t>הורדניים</a:t>
            </a:r>
            <a:r>
              <a:rPr lang="he-IL" sz="3200" dirty="0" smtClean="0">
                <a:solidFill>
                  <a:srgbClr val="FF0000"/>
                </a:solidFill>
                <a:cs typeface="iGoni" pitchFamily="2" charset="-79"/>
              </a:rPr>
              <a:t> </a:t>
            </a:r>
            <a:r>
              <a:rPr lang="he-IL" sz="3200" dirty="0">
                <a:solidFill>
                  <a:srgbClr val="FF0000"/>
                </a:solidFill>
                <a:cs typeface="iGoni" pitchFamily="2" charset="-79"/>
              </a:rPr>
              <a:t>נתנו </a:t>
            </a:r>
            <a:r>
              <a:rPr lang="he-IL" sz="3200" dirty="0" smtClean="0">
                <a:solidFill>
                  <a:srgbClr val="FF0000"/>
                </a:solidFill>
                <a:cs typeface="iGoni" pitchFamily="2" charset="-79"/>
              </a:rPr>
              <a:t>פריים </a:t>
            </a:r>
            <a:r>
              <a:rPr lang="he-IL" sz="3200" dirty="0">
                <a:solidFill>
                  <a:srgbClr val="FF0000"/>
                </a:solidFill>
                <a:cs typeface="iGoni" pitchFamily="2" charset="-79"/>
              </a:rPr>
              <a:t>בגילה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754238-6517-4CCF-9B12-9A88CC761EB8}"/>
              </a:ext>
            </a:extLst>
          </p:cNvPr>
          <p:cNvGrpSpPr/>
          <p:nvPr/>
        </p:nvGrpSpPr>
        <p:grpSpPr>
          <a:xfrm>
            <a:off x="5808047" y="3181440"/>
            <a:ext cx="3092513" cy="523220"/>
            <a:chOff x="2315971" y="0"/>
            <a:chExt cx="3092513" cy="52322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5D2252-BBDC-44C9-841E-BF498908CDB3}"/>
                </a:ext>
              </a:extLst>
            </p:cNvPr>
            <p:cNvSpPr/>
            <p:nvPr/>
          </p:nvSpPr>
          <p:spPr>
            <a:xfrm>
              <a:off x="2840477" y="19456"/>
              <a:ext cx="2490280" cy="4474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3287D21-B84F-41EC-AED8-87EC38E8EB3A}"/>
                </a:ext>
              </a:extLst>
            </p:cNvPr>
            <p:cNvSpPr txBox="1"/>
            <p:nvPr/>
          </p:nvSpPr>
          <p:spPr>
            <a:xfrm>
              <a:off x="2315971" y="0"/>
              <a:ext cx="3092513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עוזרר </a:t>
              </a:r>
              <a:r>
                <a:rPr lang="he-IL" sz="2800" dirty="0" smtClean="0">
                  <a:solidFill>
                    <a:srgbClr val="FF0000"/>
                  </a:solidFill>
                  <a:cs typeface="iGoni" pitchFamily="2" charset="-79"/>
                </a:rPr>
                <a:t>חד-גלעיני זן כדורי</a:t>
              </a:r>
              <a:endParaRPr lang="he-IL" sz="2800" dirty="0">
                <a:solidFill>
                  <a:srgbClr val="FF0000"/>
                </a:solidFill>
                <a:cs typeface="iGoni" pitchFamily="2" charset="-79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CA39B4-8446-44EE-A77D-58D9D1552314}"/>
              </a:ext>
            </a:extLst>
          </p:cNvPr>
          <p:cNvGrpSpPr/>
          <p:nvPr/>
        </p:nvGrpSpPr>
        <p:grpSpPr>
          <a:xfrm>
            <a:off x="3086609" y="3148973"/>
            <a:ext cx="1497965" cy="523220"/>
            <a:chOff x="3706238" y="138757"/>
            <a:chExt cx="1497965" cy="52322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4AC7314-57A7-4378-930F-DD8365A7C3F0}"/>
                </a:ext>
              </a:extLst>
            </p:cNvPr>
            <p:cNvSpPr/>
            <p:nvPr/>
          </p:nvSpPr>
          <p:spPr>
            <a:xfrm>
              <a:off x="3706238" y="184826"/>
              <a:ext cx="1439694" cy="3598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081BC3-2451-43DB-B589-2A54F40D8485}"/>
                </a:ext>
              </a:extLst>
            </p:cNvPr>
            <p:cNvSpPr txBox="1"/>
            <p:nvPr/>
          </p:nvSpPr>
          <p:spPr>
            <a:xfrm>
              <a:off x="3709883" y="138757"/>
              <a:ext cx="1494320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r"/>
              <a:r>
                <a:rPr lang="he-IL" sz="2800" dirty="0">
                  <a:solidFill>
                    <a:srgbClr val="FF0000"/>
                  </a:solidFill>
                  <a:cs typeface="iGoni" pitchFamily="2" charset="-79"/>
                </a:rPr>
                <a:t>אגס סורי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924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185</Words>
  <Application>Microsoft Office PowerPoint</Application>
  <PresentationFormat>Widescreen</PresentationFormat>
  <Paragraphs>80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iGoni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Uri Pick</dc:creator>
  <cp:lastModifiedBy>Shmida</cp:lastModifiedBy>
  <cp:revision>13</cp:revision>
  <dcterms:created xsi:type="dcterms:W3CDTF">2020-10-25T13:11:45Z</dcterms:created>
  <dcterms:modified xsi:type="dcterms:W3CDTF">2020-10-26T02:07:40Z</dcterms:modified>
</cp:coreProperties>
</file>