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82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62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DA5AAB-3F4F-4201-BF7D-A89B5206D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954D624-BABC-4524-91D5-EEACC18808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33046B8-6F21-4A5D-B420-D814B1261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BB91B-2362-4F96-9345-A15683EA369A}" type="datetimeFigureOut">
              <a:rPr lang="en-US" smtClean="0"/>
              <a:t>31-Jul-20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7938D12-26EB-4F61-8FF9-A16496BB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E48D31E-3AAE-4953-AAC7-FF523DB77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D1ED7-7F29-4AD7-B868-ACCAA9D60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3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296BD19-9BBD-4D86-A098-EA969C3A6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0F22778-A906-4863-B85E-5C6A61CD9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C17B428-55E4-4C53-BACF-D0083450F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BB91B-2362-4F96-9345-A15683EA369A}" type="datetimeFigureOut">
              <a:rPr lang="en-US" smtClean="0"/>
              <a:t>31-Jul-20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29D5BE5-296A-4D74-9E6E-43291782E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DE0BDBD-ABB5-4694-B629-6051C2D02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D1ED7-7F29-4AD7-B868-ACCAA9D60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0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9ECE520-6E11-4329-BC8A-F26E189E8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F8DA41F-A366-493D-A61B-07B6B53B9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11AA214-A321-43D8-BE48-2DAC360EA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BB91B-2362-4F96-9345-A15683EA369A}" type="datetimeFigureOut">
              <a:rPr lang="en-US" smtClean="0"/>
              <a:t>31-Jul-20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72114CC-7444-4EC6-A63F-A8C63004C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56D811-DE7D-4185-8895-FB82E6FF1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D1ED7-7F29-4AD7-B868-ACCAA9D60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25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A1A6235-5403-4578-BFBB-1EEB44C0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4800024-A1F8-4024-BBF9-6065F70ACA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58E855B-82AA-45DB-9603-4A02A17A6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09E3E06-0BE9-4DC3-BA41-3AE2AB9A7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BB91B-2362-4F96-9345-A15683EA369A}" type="datetimeFigureOut">
              <a:rPr lang="en-US" smtClean="0"/>
              <a:t>31-Jul-20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03D24CB-19C1-4769-B24A-6FC0190C9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6E94F29-FF89-4BF4-A593-F09E0B0FB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D1ED7-7F29-4AD7-B868-ACCAA9D60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91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AC5531E-845F-4E4F-8A4B-2411D1EB9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EEC1F63-1DCE-42AB-8A79-19928AA5A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49436D0-B504-41EE-9AF3-9E3406AFF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45EC0D16-99D4-47AF-83D9-5E822D2D2F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2743A362-6A4F-4A08-9A2B-26F217EA68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B92609B-D250-4E54-9F01-F455637BC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BB91B-2362-4F96-9345-A15683EA369A}" type="datetimeFigureOut">
              <a:rPr lang="en-US" smtClean="0"/>
              <a:t>31-Jul-20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3FEA04BD-91D8-4577-A62D-FC5462B41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BD257FF-28E1-4283-BFA3-F90979373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D1ED7-7F29-4AD7-B868-ACCAA9D60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0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AA06828-D6DA-4854-B5F6-7CCF6FE6E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2B8ABA8-A81B-4DCA-B380-4BDD42830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BB91B-2362-4F96-9345-A15683EA369A}" type="datetimeFigureOut">
              <a:rPr lang="en-US" smtClean="0"/>
              <a:t>31-Jul-20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A5C35C16-130D-4694-8D73-3BCECBFC0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89B562B-30E8-422B-AE38-F2CF653BB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D1ED7-7F29-4AD7-B868-ACCAA9D60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24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704E98C4-B587-4C31-8052-A95615082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BB91B-2362-4F96-9345-A15683EA369A}" type="datetimeFigureOut">
              <a:rPr lang="en-US" smtClean="0"/>
              <a:t>31-Jul-20</a:t>
            </a:fld>
            <a:endParaRPr lang="en-US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A534A686-C737-4712-82A4-ED9E7BE17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3F3614F-C14C-4306-812B-A2019DD46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D1ED7-7F29-4AD7-B868-ACCAA9D60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81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AAF46B-12AC-4CBD-96C0-D0A613F03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4FF63F7-641B-4F69-9341-E55C65077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0350E74-7A72-434A-95D1-3254E72246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7C52865-E08D-43A7-B33C-811CA937A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BB91B-2362-4F96-9345-A15683EA369A}" type="datetimeFigureOut">
              <a:rPr lang="en-US" smtClean="0"/>
              <a:t>31-Jul-20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85C2271-E4DE-4D25-AD66-FE07F9F8C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65470E6-60E0-46E4-9D17-5F6133F5D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D1ED7-7F29-4AD7-B868-ACCAA9D60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76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58B052-B631-4436-B319-04BF4B76D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F84135F1-4FF8-49D3-8FB7-6C9C883974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6231904-8A34-45EF-B1B2-665DD7F9D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216AB5C-6FE2-4BE0-B85A-3DF4CFCF2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BB91B-2362-4F96-9345-A15683EA369A}" type="datetimeFigureOut">
              <a:rPr lang="en-US" smtClean="0"/>
              <a:t>31-Jul-20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1EA9DD9-44F4-49B1-939C-D51F5765F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531B5A5-F2D5-4D13-81D6-83A19B0DC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D1ED7-7F29-4AD7-B868-ACCAA9D60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56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1F326D-6F7D-4B30-85A0-6185E451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13ACECF-BD1E-4F87-A935-9C372DAA57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42A2259-0715-4DED-8EFA-BFBF108B1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BB91B-2362-4F96-9345-A15683EA369A}" type="datetimeFigureOut">
              <a:rPr lang="en-US" smtClean="0"/>
              <a:t>31-Jul-20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789F00-E66C-459A-8484-7E77B882B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C309230-881E-4FD1-97DF-735101D1A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D1ED7-7F29-4AD7-B868-ACCAA9D60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307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B46B2DD-91C9-482F-88E2-E0AA4B4DF4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7E307C7-5922-435E-90D1-F3D33B57D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C81FF73-CBD0-47DA-A9A6-E897060B3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BB91B-2362-4F96-9345-A15683EA369A}" type="datetimeFigureOut">
              <a:rPr lang="en-US" smtClean="0"/>
              <a:t>31-Jul-20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362D658-DC31-4CCC-9A6F-30D28EF60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5DB00B6-5F42-4B89-8109-D30FCB322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D1ED7-7F29-4AD7-B868-ACCAA9D60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25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A66BA993-4F6A-40B5-A128-B5B501643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F732DAA-D06E-4C90-B2B6-9E154DB0C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5FA4A65-0BFB-44B6-A6AE-90A7F3872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BB91B-2362-4F96-9345-A15683EA369A}" type="datetimeFigureOut">
              <a:rPr lang="en-US" smtClean="0"/>
              <a:t>31-Jul-20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6A01621-5621-450B-B73E-8BF2E2B310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0C746D3-5301-4A92-BB97-2DDCAA403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D1ED7-7F29-4AD7-B868-ACCAA9D60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73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kalanit.org.il/wp-content/uploads/2020/07/5-&#1508;&#1500;&#1488;&#1493;&#1488;&#1511;&#1500;&#1497;&#1501;-&#1488;&#1497;&#1505;&#1512;-&#1512;&#1493;&#1494;&#1504;&#1489;&#1512;&#1490;-5.jp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kalanit.org.il/wp-content/uploads/2020/07/5-פלאואקלים-איסר-רוזנברג-5.jpg">
            <a:hlinkClick r:id="rId2"/>
            <a:extLst>
              <a:ext uri="{FF2B5EF4-FFF2-40B4-BE49-F238E27FC236}">
                <a16:creationId xmlns:a16="http://schemas.microsoft.com/office/drawing/2014/main" id="{CC37995F-C8C7-495B-AB5D-EA4E58BC6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05"/>
          <a:stretch/>
        </p:blipFill>
        <p:spPr bwMode="auto">
          <a:xfrm>
            <a:off x="2670175" y="0"/>
            <a:ext cx="6850063" cy="611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64721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מסך רחב</PresentationFormat>
  <Paragraphs>0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gidi_n</dc:creator>
  <cp:lastModifiedBy>gidi_n</cp:lastModifiedBy>
  <cp:revision>1</cp:revision>
  <dcterms:created xsi:type="dcterms:W3CDTF">2020-07-31T16:47:15Z</dcterms:created>
  <dcterms:modified xsi:type="dcterms:W3CDTF">2020-07-31T16:48:22Z</dcterms:modified>
</cp:coreProperties>
</file>